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314" r:id="rId4"/>
    <p:sldId id="313" r:id="rId5"/>
    <p:sldId id="319" r:id="rId6"/>
    <p:sldId id="320" r:id="rId7"/>
    <p:sldId id="315" r:id="rId8"/>
    <p:sldId id="316" r:id="rId9"/>
    <p:sldId id="305" r:id="rId10"/>
    <p:sldId id="324" r:id="rId11"/>
    <p:sldId id="321" r:id="rId12"/>
    <p:sldId id="322" r:id="rId13"/>
    <p:sldId id="323" r:id="rId14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24/07/2024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2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Loops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9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expression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55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Time Library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51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2 Overview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A2422-88C8-C050-4AF1-8DDAD9CA9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0E44-0B1F-88CD-50CC-724FDBCBF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639" y="2122054"/>
            <a:ext cx="10368115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0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Unary Operators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Unary operators are given below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increment (++), Post increment (++), Pre decrement (--), Post decrement (--)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(!), Bitwise inverter (~)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in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languages.</a:t>
            </a: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K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5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Operators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394" y="1530657"/>
            <a:ext cx="1038040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Operators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Add(+),subtract(-),multiply(*),divide(/),modulus(%)</a:t>
            </a:r>
          </a:p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Operators 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than(&lt;), greater than(&gt;),less equal(&lt;=),greater equal(&gt;=),not equal(!=),equal(= =)</a:t>
            </a:r>
          </a:p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Operators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=, +=, -=, *=, /=,%=, &amp;=, |=, ^=, &gt;&gt;=,&lt;&lt;= </a:t>
            </a:r>
          </a:p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And(&amp;&amp;), OR(||), Not(!)</a:t>
            </a:r>
          </a:p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And(&amp;&amp;), OR(||), Not(!)</a:t>
            </a:r>
          </a:p>
          <a:p>
            <a:pPr marL="0" indent="0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Operators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shift (&gt;&gt;),Left shift(&lt;&lt;)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22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Ternary Operators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181" y="1825625"/>
            <a:ext cx="109285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(Exp)? True statement : false statement;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Nested ternary Operators 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(Exp) ? (true statement) : ((exp) ? true statement : false statement);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42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A2422-88C8-C050-4AF1-8DDAD9CA9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0E44-0B1F-88CD-50CC-724FDBCBF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639" y="2122054"/>
            <a:ext cx="10368115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Precedence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9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4DC8C-DC87-90AF-8C3A-19F10090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16AD5-A52B-D028-5EE6-0E6D0AC53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4100" name="Picture 4" descr="JAVA: theory of Operators, Precedence &amp; Associativity - DEV Community">
            <a:extLst>
              <a:ext uri="{FF2B5EF4-FFF2-40B4-BE49-F238E27FC236}">
                <a16:creationId xmlns:a16="http://schemas.microsoft.com/office/drawing/2014/main" id="{525772F7-5782-A34E-D05E-FCF68D813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9873"/>
            <a:ext cx="10515600" cy="593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586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3BB0E3-1A9D-7E0A-90AE-C95F474D9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0BE0-4595-701D-AB0A-7AE9A165F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Structure in Java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85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183</Words>
  <Application>Microsoft Office PowerPoint</Application>
  <PresentationFormat>Widescreen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Summer Bootcamp in JAVA Lecture 2</vt:lpstr>
      <vt:lpstr>Lecture 2 Overview</vt:lpstr>
      <vt:lpstr>Operators</vt:lpstr>
      <vt:lpstr>Unary Operators</vt:lpstr>
      <vt:lpstr>Binary Operators</vt:lpstr>
      <vt:lpstr>Ternary Operators</vt:lpstr>
      <vt:lpstr>Operator Precedence</vt:lpstr>
      <vt:lpstr>PowerPoint Presentation</vt:lpstr>
      <vt:lpstr>Control Structure in Java</vt:lpstr>
      <vt:lpstr>Loops in Java</vt:lpstr>
      <vt:lpstr>String in Java</vt:lpstr>
      <vt:lpstr>Regular expression in Java</vt:lpstr>
      <vt:lpstr>Date Time Library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41</cp:revision>
  <dcterms:created xsi:type="dcterms:W3CDTF">2023-02-24T13:54:21Z</dcterms:created>
  <dcterms:modified xsi:type="dcterms:W3CDTF">2024-07-24T08:07:16Z</dcterms:modified>
</cp:coreProperties>
</file>