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315" r:id="rId4"/>
    <p:sldId id="329" r:id="rId5"/>
    <p:sldId id="330" r:id="rId6"/>
    <p:sldId id="332" r:id="rId7"/>
    <p:sldId id="331" r:id="rId8"/>
    <p:sldId id="333" r:id="rId9"/>
    <p:sldId id="335" r:id="rId10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31/07/2024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4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4 Overview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12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A2422-88C8-C050-4AF1-8DDAD9CA9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F0E44-0B1F-88CD-50CC-724FDBCBF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639" y="2122054"/>
            <a:ext cx="10368115" cy="1660237"/>
          </a:xfrm>
        </p:spPr>
        <p:txBody>
          <a:bodyPr>
            <a:normAutofit/>
          </a:bodyPr>
          <a:lstStyle/>
          <a:p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5D5DA2-0439-9111-10DF-545A3A8DB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639" y="699706"/>
            <a:ext cx="10368115" cy="545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43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Branching in git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create a repository, default branch(master) is created.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branch is a pointer. It refers to the development tree and you may create many branches.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commit is a node which has pointer to previous commit. When you make a commit branch pointer starts pointing to new commit node.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is a pointer which points to active branch.</a:t>
            </a: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5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Branching Scenarios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68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GitHub.com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3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GitHub.com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Github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web based git version control repository hosting service.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also provide many collaboration features like bug tracking, feature request, task management, wikis etc.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&amp; public repository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such hosting services: GitLab, Bitbucket etc.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may have your own git server for repository management	</a:t>
            </a:r>
          </a:p>
          <a:p>
            <a:pPr marL="0" indent="0" algn="just">
              <a:buNone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2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Remote Repository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Step1: Clone the repository from Server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Step2: Make local commits, create branches (if required) etc.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Step3: Pull/fetch changes from server, Merge changes with your local changes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Push changes to remote repository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5: repeat step 2</a:t>
            </a: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71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9868B0-6C47-BEBE-C8BA-66055ECC5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436" y="1443941"/>
            <a:ext cx="9420382" cy="397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863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217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Summer Bootcamp in JAVA Lecture 4</vt:lpstr>
      <vt:lpstr>Lecture 4 Overview</vt:lpstr>
      <vt:lpstr>PowerPoint Presentation</vt:lpstr>
      <vt:lpstr>Branching in git</vt:lpstr>
      <vt:lpstr>Branching Scenarios</vt:lpstr>
      <vt:lpstr>GitHub.com</vt:lpstr>
      <vt:lpstr>Introduction to GitHub.com</vt:lpstr>
      <vt:lpstr>Remote Repository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49</cp:revision>
  <dcterms:created xsi:type="dcterms:W3CDTF">2023-02-24T13:54:21Z</dcterms:created>
  <dcterms:modified xsi:type="dcterms:W3CDTF">2024-07-31T08:28:12Z</dcterms:modified>
</cp:coreProperties>
</file>