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9" r:id="rId3"/>
    <p:sldId id="293" r:id="rId4"/>
    <p:sldId id="294" r:id="rId5"/>
    <p:sldId id="331" r:id="rId6"/>
    <p:sldId id="346" r:id="rId7"/>
    <p:sldId id="350" r:id="rId8"/>
    <p:sldId id="351" r:id="rId9"/>
    <p:sldId id="352" r:id="rId10"/>
    <p:sldId id="354" r:id="rId11"/>
    <p:sldId id="353" r:id="rId12"/>
    <p:sldId id="355" r:id="rId13"/>
    <p:sldId id="356" r:id="rId14"/>
    <p:sldId id="358" r:id="rId15"/>
    <p:sldId id="359" r:id="rId16"/>
    <p:sldId id="360" r:id="rId17"/>
    <p:sldId id="361" r:id="rId18"/>
    <p:sldId id="362" r:id="rId19"/>
    <p:sldId id="363" r:id="rId20"/>
    <p:sldId id="347" r:id="rId21"/>
    <p:sldId id="348" r:id="rId22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73DA6-5A98-F898-39E5-76F7C25B1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F24726-643A-CCD6-A8D7-31A9D21B70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F34D3-3C6B-DCA2-49F1-A28A6EFBE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21/08/2024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B5322-2F48-372C-F1AB-CFAFFDA93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65A10-C6E7-139F-B027-E77D3C33F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5338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1B990-2621-3C7E-DDFE-09A340616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AE522-7ED6-2128-9F4A-DB7D69254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CAF32-9369-7B6B-AECA-B6F79FED0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21/08/2024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9484A-734C-DF9D-D961-660929816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77EC2-2644-DCF3-125F-BA1DC082F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6812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9E0A94-5A1C-7685-BD3B-FC9CAA0641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713CDD-F257-EFB5-8EA3-0C149FE84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39F9C-5404-B715-091A-F3291C912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21/08/2024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38CEC-3F45-38AE-B086-5E174EFE7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4A4DA-1540-E53B-2463-8AE3AF63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6136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37F3A-80A4-88AB-C0B9-9B9A7A63E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F52E0-41D8-5ED8-1835-9C6B51A29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00AD4-6924-7365-F830-2423E8F3F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21/08/2024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EE4DD-4147-9DC0-537B-2EC49704C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24799-27A2-CED6-E400-55E63C1F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4652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E869D-C660-4BA2-BB8D-FC029C1DF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84932-F912-92F1-9146-65C28DF0B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22449-A079-6234-B269-5870B595E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21/08/2024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A91BE-F1D4-B158-D121-AB25FC897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16F2B-F05D-5BC6-0AAF-42AD7B50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204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9CDA4-2400-9F2F-948F-E848AF56D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2AC99-2563-718A-D362-6EE8C43AB6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13A990-BDDB-0CF0-3566-E527130AD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F8FC-0604-1015-88E2-5B3B39EDD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21/08/2024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DEBF7D-4301-DBEA-A8B4-145F10CA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DC1DB-2EE8-6F64-B723-C9B366A1A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03381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12FE5-4F1D-2CEE-3D58-E8CFFB22F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93AEB-23A7-3F1F-A2B3-23F08B6B5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87A1C-477E-18C2-0559-B4A919014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CA160C-1250-BE87-E280-2A9C0B0C62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F94749-2A6A-4651-6F9D-BB9B72B3D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E9A2B0-9A2D-A020-C663-DFC57C160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21/08/2024</a:t>
            </a:fld>
            <a:endParaRPr lang="en-P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B00BFD-D13D-0692-C5E7-49B50670F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F7DEA0-ADD2-4BCC-9380-E20594C0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65130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2138E-E4ED-EE2B-9D4A-04B58D7DC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9292D-AA6F-3406-574A-D2554D10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21/08/2024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4BF0A5-76B7-64AC-15AE-D42FB7632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EF5C84-AE13-B930-D927-047B904B0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12956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059986-4965-D651-F1E6-D67EEEF70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21/08/2024</a:t>
            </a:fld>
            <a:endParaRPr lang="en-P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A2B3D5-2E16-90F2-B5C9-09A8A3DF9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6D8A4-A250-6716-406F-1D89B495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55054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2DD6-BD31-81C5-74A2-7269FEEDE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7C793-CEA9-4F95-8D31-E621992CB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5FF6E1-B2D1-CE52-215A-40188A699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639039-E92E-8B5D-724C-C00C35F35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21/08/2024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39727-80D2-7136-7574-39DD9817B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8A993-77C8-3BFD-0BAB-EF2DF7B3D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91935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82F1B-D69B-CCBC-C109-B65CB7EA9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B8244E-99A8-D823-721F-D43CA7A30E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41B15-623E-8F51-D0E9-CDFB64AF6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517B3-49D8-B652-D1D9-A3591B064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21/08/2024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15CB8-F7DF-B8B5-3208-00ED9ABE5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C4617-B196-8340-0A49-4FA93ACCB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29410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511FE2-5E17-7FB4-F568-A29C4ED40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A37955-4B28-F87A-9DE0-17B67728F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4D010-F54B-0D73-3C0D-9FDA3BAF6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2395E-D5DD-4E82-8F80-85435E883561}" type="datetimeFigureOut">
              <a:rPr lang="en-PK" smtClean="0"/>
              <a:t>21/08/2024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FDC8F-F09C-8DBF-2D35-18615D632B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5E5DF-4385-B81F-4413-5B6E655063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70359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E8FB3-2591-5181-463F-C578352B0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897" y="1151860"/>
            <a:ext cx="10304206" cy="1842063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Summer Bootcamp in JAVA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10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B10C3F3-D683-7A96-AA42-D89DCB16F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35670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Bilal Arif </a:t>
            </a:r>
            <a:r>
              <a:rPr lang="en-US" b="1" dirty="0"/>
              <a:t>(Senior </a:t>
            </a:r>
            <a:r>
              <a:rPr lang="en-US" sz="2800" b="1" dirty="0"/>
              <a:t>Lecturer)</a:t>
            </a:r>
          </a:p>
          <a:p>
            <a:r>
              <a:rPr lang="en-US" dirty="0"/>
              <a:t>Department of Software Engineering, University of Management and Technology Lahore.</a:t>
            </a:r>
            <a:endParaRPr lang="en-PK" dirty="0"/>
          </a:p>
        </p:txBody>
      </p:sp>
      <p:pic>
        <p:nvPicPr>
          <p:cNvPr id="1026" name="Picture 2" descr="Software development - Free electronics icons">
            <a:extLst>
              <a:ext uri="{FF2B5EF4-FFF2-40B4-BE49-F238E27FC236}">
                <a16:creationId xmlns:a16="http://schemas.microsoft.com/office/drawing/2014/main" id="{E7BB956D-C1BD-6598-A4AD-674DB7239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005591"/>
            <a:ext cx="2286000" cy="1460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831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Static Polymorphism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D9FBC-FFBB-9CF3-8E7C-0837BD684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Static polymorphism can be implemented through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Method Overloading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Operator Overloading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90361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 Polymorphism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527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 Polymorphism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D9FBC-FFBB-9CF3-8E7C-0837BD684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Getting different behaviors from a method using a variable of same type based on object present in it at execution time is called polymorphism. </a:t>
            </a:r>
          </a:p>
          <a:p>
            <a:pPr algn="just"/>
            <a:r>
              <a:rPr lang="en-US" dirty="0"/>
              <a:t>Dynamic polymorphism can be implemented through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Inheritance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Method Overriding</a:t>
            </a:r>
          </a:p>
          <a:p>
            <a:pPr marL="0" indent="0" algn="just">
              <a:buNone/>
            </a:pPr>
            <a:r>
              <a:rPr lang="en-US" dirty="0"/>
              <a:t>What is pure dynamic polymorphism?</a:t>
            </a:r>
          </a:p>
          <a:p>
            <a:pPr marL="0" indent="0" algn="just">
              <a:buNone/>
            </a:pPr>
            <a:r>
              <a:rPr lang="en-US" dirty="0"/>
              <a:t>A class contain only abstract methods/pure virtual methods. Which can be achieved by abstract classes and interfaces in java.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 </a:t>
            </a:r>
          </a:p>
          <a:p>
            <a:pPr marL="514350" indent="-514350" algn="just">
              <a:buFont typeface="+mj-lt"/>
              <a:buAutoNum type="arabicPeriod"/>
            </a:pP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153232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class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329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Class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D9FBC-FFBB-9CF3-8E7C-0837BD684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Abstraction</a:t>
            </a: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 is a process of hiding the implementation details and showing only functionality to the user.</a:t>
            </a:r>
          </a:p>
          <a:p>
            <a:pPr algn="just"/>
            <a:r>
              <a:rPr lang="en-US" dirty="0"/>
              <a:t>A class which is declared with the abstract keyword is known as an abstract class in Java. It can have abstract and non-abstract methods.</a:t>
            </a:r>
          </a:p>
          <a:p>
            <a:pPr algn="just"/>
            <a:r>
              <a:rPr lang="en-US" dirty="0"/>
              <a:t>An abstract class must be declared with an abstract keyword.</a:t>
            </a:r>
          </a:p>
          <a:p>
            <a:pPr algn="just"/>
            <a:r>
              <a:rPr lang="en-US" dirty="0"/>
              <a:t>It can have abstract and non-abstract methods.</a:t>
            </a:r>
          </a:p>
          <a:p>
            <a:pPr algn="just"/>
            <a:r>
              <a:rPr lang="en-US" dirty="0"/>
              <a:t>It cannot be instantiated.</a:t>
            </a:r>
          </a:p>
          <a:p>
            <a:pPr algn="just"/>
            <a:r>
              <a:rPr lang="en-US" dirty="0"/>
              <a:t>It can have constructors and static methods also.</a:t>
            </a:r>
          </a:p>
          <a:p>
            <a:pPr algn="just"/>
            <a:r>
              <a:rPr lang="en-US" dirty="0"/>
              <a:t>It can have final methods which will force the subclass not to change the body of the method.</a:t>
            </a:r>
          </a:p>
        </p:txBody>
      </p:sp>
    </p:spTree>
    <p:extLst>
      <p:ext uri="{BB962C8B-B14F-4D97-AF65-F5344CB8AC3E}">
        <p14:creationId xmlns:p14="http://schemas.microsoft.com/office/powerpoint/2010/main" val="1626704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Method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632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Method/pure virtual method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D9FBC-FFBB-9CF3-8E7C-0837BD684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A method which is declared as abstract and does not have implementation is known as an abstract method.(no body)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962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Interfaces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934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Interfaces in java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D9FBC-FFBB-9CF3-8E7C-0837BD684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The interface in Java is a mechanism to achieve abstraction. </a:t>
            </a:r>
          </a:p>
          <a:p>
            <a:pPr algn="just"/>
            <a:r>
              <a:rPr lang="en-US" dirty="0"/>
              <a:t>There can be only abstract methods in the Java interface, not method body. </a:t>
            </a:r>
          </a:p>
          <a:p>
            <a:pPr algn="just"/>
            <a:r>
              <a:rPr lang="en-US" dirty="0"/>
              <a:t>It is used to achieve abstraction and multiple inheritance in Java.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nter-regular"/>
              </a:rPr>
              <a:t>By interface, we can support the functionality of multiple inheritance.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nter-regular"/>
              </a:rPr>
              <a:t>It can be used to achieve loose coupling.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564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B9A64-E59D-BA70-12DB-EA7603E90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Relationships in java</a:t>
            </a:r>
            <a:endParaRPr lang="en-PK" b="1" dirty="0">
              <a:latin typeface="+mn-lt"/>
            </a:endParaRPr>
          </a:p>
        </p:txBody>
      </p:sp>
      <p:pic>
        <p:nvPicPr>
          <p:cNvPr id="1026" name="Picture 2" descr="The relationship between class and interface">
            <a:extLst>
              <a:ext uri="{FF2B5EF4-FFF2-40B4-BE49-F238E27FC236}">
                <a16:creationId xmlns:a16="http://schemas.microsoft.com/office/drawing/2014/main" id="{92BFF5D1-2408-1F43-83CC-4656582BD24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90688"/>
            <a:ext cx="8804787" cy="425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180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C7E312-A2F9-F5A4-040E-C0A8FC87E2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C6BE1-6B20-5E07-C98E-86ED147DF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10 Overview</a:t>
            </a:r>
            <a:endParaRPr lang="en-PK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57FDA-8068-AB1E-19A8-538CC9D53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24535" cy="4351338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Overriding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 keyword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Polymorphism and types of polymorphism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classes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Interfaces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Discussion: Attendance Management System 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P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459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Attendance Management System Part-2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359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Attendance Management System part-2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5D166-B649-1C20-12DB-C34DF0D48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(front-end)</a:t>
            </a:r>
          </a:p>
          <a:p>
            <a:pPr algn="just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(back-end)</a:t>
            </a:r>
          </a:p>
          <a:p>
            <a:pPr algn="just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Task discussion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005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Override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672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Override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5D166-B649-1C20-12DB-C34DF0D48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child has the same method as declared in the parent class, it is known as method overriding in Java.</a:t>
            </a:r>
          </a:p>
          <a:p>
            <a:pPr marL="0" indent="0" algn="just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for Java Method Overriding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must be an IS-A relationship (inheritance).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method must have the same name as in the parent class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method must have the same parameter as in the parent class.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method must have the same return type as in the parent class.</a:t>
            </a:r>
          </a:p>
          <a:p>
            <a:pPr marL="0" indent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651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FAQ’s of Method Overriding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4D695-258A-B3F8-0701-560C0474D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0" i="0" dirty="0">
                <a:effectLst/>
                <a:highlight>
                  <a:srgbClr val="FFFFFF"/>
                </a:highlight>
                <a:latin typeface="erdana"/>
              </a:rPr>
              <a:t>Can we override static method?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-regular"/>
              </a:rPr>
              <a:t>It is because the static method is associated with the class. We cannot associate the same static method with other class.</a:t>
            </a:r>
          </a:p>
          <a:p>
            <a:pPr marL="0" indent="0">
              <a:buNone/>
            </a:pPr>
            <a:r>
              <a:rPr lang="en-US" dirty="0">
                <a:solidFill>
                  <a:srgbClr val="333333"/>
                </a:solidFill>
                <a:highlight>
                  <a:srgbClr val="FFFFFF"/>
                </a:highlight>
                <a:latin typeface="inter-regular"/>
              </a:rPr>
              <a:t>Can we override Main method?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-regular"/>
              </a:rPr>
              <a:t>No, because </a:t>
            </a:r>
            <a:r>
              <a:rPr lang="en-US" dirty="0">
                <a:solidFill>
                  <a:srgbClr val="333333"/>
                </a:solidFill>
                <a:highlight>
                  <a:srgbClr val="FFFFFF"/>
                </a:highlight>
                <a:latin typeface="inter-regular"/>
              </a:rPr>
              <a:t>main method is also a static method.</a:t>
            </a:r>
            <a:b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-regular"/>
              </a:rPr>
            </a:b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206910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 Keyword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D9FBC-FFBB-9CF3-8E7C-0837BD684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final keyword in java is used to restrict the user. The java final keyword can be used in many context. Final can be:</a:t>
            </a:r>
          </a:p>
          <a:p>
            <a:r>
              <a:rPr lang="en-US" dirty="0"/>
              <a:t>variable</a:t>
            </a:r>
          </a:p>
          <a:p>
            <a:r>
              <a:rPr lang="en-US" dirty="0"/>
              <a:t>method</a:t>
            </a:r>
          </a:p>
          <a:p>
            <a:r>
              <a:rPr lang="en-US" dirty="0"/>
              <a:t>class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619728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Polymorphism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893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Polymorphism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D9FBC-FFBB-9CF3-8E7C-0837BD684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Polymorphism in Java is a concept by which we can perform a single action in different ways. </a:t>
            </a:r>
          </a:p>
          <a:p>
            <a:pPr algn="just"/>
            <a:r>
              <a:rPr lang="en-US" dirty="0"/>
              <a:t>Polymorphism is derived from 2 Greek words: poly and morphs. The word "poly" means many and "morphs" means shapes. So polymorphism means many shapes.</a:t>
            </a:r>
          </a:p>
          <a:p>
            <a:pPr algn="just"/>
            <a:r>
              <a:rPr lang="en-US" dirty="0"/>
              <a:t>There are two types of polymorphism in Java: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compile-time/Early binding/static polymorphism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Runtime/late binding/ dynamic polymorphism.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799757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Static Polymorphism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752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3040</TotalTime>
  <Words>579</Words>
  <Application>Microsoft Office PowerPoint</Application>
  <PresentationFormat>Widescreen</PresentationFormat>
  <Paragraphs>79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erdana</vt:lpstr>
      <vt:lpstr>inter-regular</vt:lpstr>
      <vt:lpstr>Times New Roman</vt:lpstr>
      <vt:lpstr>Office Theme</vt:lpstr>
      <vt:lpstr>Summer Bootcamp in JAVA Lecture 10</vt:lpstr>
      <vt:lpstr>Lecture 10 Overview</vt:lpstr>
      <vt:lpstr>Method Override</vt:lpstr>
      <vt:lpstr>Method Override</vt:lpstr>
      <vt:lpstr>FAQ’s of Method Overriding</vt:lpstr>
      <vt:lpstr>Final Keyword</vt:lpstr>
      <vt:lpstr>Polymorphism</vt:lpstr>
      <vt:lpstr>Polymorphism</vt:lpstr>
      <vt:lpstr>Static Polymorphism</vt:lpstr>
      <vt:lpstr>Static Polymorphism</vt:lpstr>
      <vt:lpstr>Dynamic Polymorphism</vt:lpstr>
      <vt:lpstr>Dynamic Polymorphism</vt:lpstr>
      <vt:lpstr>Abstract class</vt:lpstr>
      <vt:lpstr>Abstract Class</vt:lpstr>
      <vt:lpstr>Abstract Method</vt:lpstr>
      <vt:lpstr>Abstract Method/pure virtual method</vt:lpstr>
      <vt:lpstr>Interfaces</vt:lpstr>
      <vt:lpstr>Interfaces in java</vt:lpstr>
      <vt:lpstr>Relationships in java</vt:lpstr>
      <vt:lpstr>Attendance Management System Part-2</vt:lpstr>
      <vt:lpstr>Attendance Management System part-2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Software Construction and development</dc:title>
  <dc:creator>Bilal Arif</dc:creator>
  <cp:lastModifiedBy>Bilal Arif</cp:lastModifiedBy>
  <cp:revision>56</cp:revision>
  <dcterms:created xsi:type="dcterms:W3CDTF">2023-02-24T13:54:21Z</dcterms:created>
  <dcterms:modified xsi:type="dcterms:W3CDTF">2024-08-21T06:35:50Z</dcterms:modified>
</cp:coreProperties>
</file>