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293" r:id="rId4"/>
    <p:sldId id="294" r:id="rId5"/>
    <p:sldId id="331" r:id="rId6"/>
    <p:sldId id="346" r:id="rId7"/>
    <p:sldId id="350" r:id="rId8"/>
    <p:sldId id="351" r:id="rId9"/>
    <p:sldId id="352" r:id="rId10"/>
    <p:sldId id="354" r:id="rId11"/>
    <p:sldId id="353" r:id="rId12"/>
    <p:sldId id="355" r:id="rId13"/>
    <p:sldId id="356" r:id="rId14"/>
    <p:sldId id="358" r:id="rId15"/>
    <p:sldId id="359" r:id="rId16"/>
    <p:sldId id="360" r:id="rId17"/>
    <p:sldId id="361" r:id="rId18"/>
    <p:sldId id="362" r:id="rId19"/>
    <p:sldId id="363" r:id="rId20"/>
    <p:sldId id="347" r:id="rId21"/>
    <p:sldId id="348" r:id="rId22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21/08/2024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10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Static Polymorphism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Static polymorphism can be implemented through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Method Overloading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Operator Overloading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0361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Polymorphism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527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Polymorphism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Getting different behaviors from a method using a variable of same type based on object present in it at execution time is called polymorphism. </a:t>
            </a:r>
          </a:p>
          <a:p>
            <a:pPr algn="just"/>
            <a:r>
              <a:rPr lang="en-US" dirty="0"/>
              <a:t>Dynamic polymorphism can be implemented through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Inheritance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Method Overriding</a:t>
            </a:r>
          </a:p>
          <a:p>
            <a:pPr marL="0" indent="0" algn="just">
              <a:buNone/>
            </a:pPr>
            <a:r>
              <a:rPr lang="en-US" dirty="0"/>
              <a:t>What is pure dynamic polymorphism?</a:t>
            </a:r>
          </a:p>
          <a:p>
            <a:pPr marL="0" indent="0" algn="just">
              <a:buNone/>
            </a:pPr>
            <a:r>
              <a:rPr lang="en-US" dirty="0"/>
              <a:t>A class contain only abstract methods/pure virtual methods. Which can be achieved by abstract classes and interfaces in java.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53232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class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29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Class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Abstraction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is a process of hiding the implementation details and showing only functionality to the user.</a:t>
            </a:r>
          </a:p>
          <a:p>
            <a:pPr algn="just"/>
            <a:r>
              <a:rPr lang="en-US" dirty="0"/>
              <a:t>A class which is declared with the abstract keyword is known as an abstract class in Java. It can have abstract and non-abstract methods.</a:t>
            </a:r>
          </a:p>
          <a:p>
            <a:pPr algn="just"/>
            <a:r>
              <a:rPr lang="en-US" dirty="0"/>
              <a:t>An abstract class must be declared with an abstract keyword.</a:t>
            </a:r>
          </a:p>
          <a:p>
            <a:pPr algn="just"/>
            <a:r>
              <a:rPr lang="en-US" dirty="0"/>
              <a:t>It can have abstract and non-abstract methods.</a:t>
            </a:r>
          </a:p>
          <a:p>
            <a:pPr algn="just"/>
            <a:r>
              <a:rPr lang="en-US" dirty="0"/>
              <a:t>It cannot be instantiated.</a:t>
            </a:r>
          </a:p>
          <a:p>
            <a:pPr algn="just"/>
            <a:r>
              <a:rPr lang="en-US" dirty="0"/>
              <a:t>It can have constructors and static methods also.</a:t>
            </a:r>
          </a:p>
          <a:p>
            <a:pPr algn="just"/>
            <a:r>
              <a:rPr lang="en-US" dirty="0"/>
              <a:t>It can have final methods which will force the subclass not to change the body of the method.</a:t>
            </a:r>
          </a:p>
        </p:txBody>
      </p:sp>
    </p:spTree>
    <p:extLst>
      <p:ext uri="{BB962C8B-B14F-4D97-AF65-F5344CB8AC3E}">
        <p14:creationId xmlns:p14="http://schemas.microsoft.com/office/powerpoint/2010/main" val="1626704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Method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32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Method/pure virtual method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method which is declared as abstract and does not have implementation is known as an abstract method.(no body)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962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34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Interfaces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interface in Java is a mechanism to achieve abstraction. </a:t>
            </a:r>
          </a:p>
          <a:p>
            <a:pPr algn="just"/>
            <a:r>
              <a:rPr lang="en-US" dirty="0"/>
              <a:t>There can be only abstract methods in the Java interface, not method body. </a:t>
            </a:r>
          </a:p>
          <a:p>
            <a:pPr algn="just"/>
            <a:r>
              <a:rPr lang="en-US" dirty="0"/>
              <a:t>It is used to achieve abstraction and multiple inheritance in Java.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nter-regular"/>
              </a:rPr>
              <a:t>By interface, we can support the functionality of multiple inheritance.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nter-regular"/>
              </a:rPr>
              <a:t>It can be used to achieve loose coupling.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64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B9A64-E59D-BA70-12DB-EA7603E9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Relationships in java</a:t>
            </a:r>
            <a:endParaRPr lang="en-PK" b="1" dirty="0">
              <a:latin typeface="+mn-lt"/>
            </a:endParaRPr>
          </a:p>
        </p:txBody>
      </p:sp>
      <p:pic>
        <p:nvPicPr>
          <p:cNvPr id="1026" name="Picture 2" descr="The relationship between class and interface">
            <a:extLst>
              <a:ext uri="{FF2B5EF4-FFF2-40B4-BE49-F238E27FC236}">
                <a16:creationId xmlns:a16="http://schemas.microsoft.com/office/drawing/2014/main" id="{92BFF5D1-2408-1F43-83CC-4656582BD2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90688"/>
            <a:ext cx="8804787" cy="425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18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10 Overview</a:t>
            </a:r>
            <a:endParaRPr lang="en-P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Overriding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keyword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Polymorphism and types of polymorphism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classes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Discussion: Attendance Management System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9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 Management System Part-2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59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 Management System part-2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(front-end)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(back-end)</a:t>
            </a:r>
          </a:p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Task discussion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0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Override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Override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child has the same method as declared in the parent class, it is known as method overriding in Java.</a:t>
            </a:r>
          </a:p>
          <a:p>
            <a:pPr marL="0" indent="0" algn="just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for Java Method Overriding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must be an IS-A relationship (inheritance).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method must have the same name as in the parent class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method must have the same parameter as in the parent class.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method must have the same return type as in the parent class.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5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FAQ’s of Method Overriding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D695-258A-B3F8-0701-560C0474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0" dirty="0">
                <a:effectLst/>
                <a:highlight>
                  <a:srgbClr val="FFFFFF"/>
                </a:highlight>
                <a:latin typeface="erdana"/>
              </a:rPr>
              <a:t>Can we override static method?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inter-regular"/>
              </a:rPr>
              <a:t>It is because the static method is associated with the class. We cannot associate the same static method with other class.</a:t>
            </a: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inter-regular"/>
              </a:rPr>
              <a:t>Can we override Main method?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inter-regular"/>
              </a:rPr>
              <a:t>No, because 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inter-regular"/>
              </a:rPr>
              <a:t>main method is also a static method.</a:t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inter-regular"/>
              </a:rPr>
            </a:b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20691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Keyword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keyword in java is used to restrict the user. The java final keyword can be used in many context. Final can be:</a:t>
            </a:r>
          </a:p>
          <a:p>
            <a:r>
              <a:rPr lang="en-US" dirty="0"/>
              <a:t>variable</a:t>
            </a:r>
          </a:p>
          <a:p>
            <a:r>
              <a:rPr lang="en-US" dirty="0"/>
              <a:t>method</a:t>
            </a:r>
          </a:p>
          <a:p>
            <a:r>
              <a:rPr lang="en-US" dirty="0"/>
              <a:t>class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19728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Polymorphism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93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Polymorphism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Polymorphism in Java is a concept by which we can perform a single action in different ways. </a:t>
            </a:r>
          </a:p>
          <a:p>
            <a:pPr algn="just"/>
            <a:r>
              <a:rPr lang="en-US" dirty="0"/>
              <a:t>Polymorphism is derived from 2 Greek words: poly and morphs. The word "poly" means many and "morphs" means shapes. So polymorphism means many shapes.</a:t>
            </a:r>
          </a:p>
          <a:p>
            <a:pPr algn="just"/>
            <a:r>
              <a:rPr lang="en-US" dirty="0"/>
              <a:t>There are two types of polymorphism in Java: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compile-time/Early binding/static polymorphism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Runtime/late binding/ dynamic polymorphism.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99757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Static Polymorphism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52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579</Words>
  <Application>Microsoft Office PowerPoint</Application>
  <PresentationFormat>Widescreen</PresentationFormat>
  <Paragraphs>79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erdana</vt:lpstr>
      <vt:lpstr>inter-regular</vt:lpstr>
      <vt:lpstr>Times New Roman</vt:lpstr>
      <vt:lpstr>Office Theme</vt:lpstr>
      <vt:lpstr>Summer Bootcamp in JAVA Lecture 10</vt:lpstr>
      <vt:lpstr>Lecture 10 Overview</vt:lpstr>
      <vt:lpstr>Method Override</vt:lpstr>
      <vt:lpstr>Method Override</vt:lpstr>
      <vt:lpstr>FAQ’s of Method Overriding</vt:lpstr>
      <vt:lpstr>Final Keyword</vt:lpstr>
      <vt:lpstr>Polymorphism</vt:lpstr>
      <vt:lpstr>Polymorphism</vt:lpstr>
      <vt:lpstr>Static Polymorphism</vt:lpstr>
      <vt:lpstr>Static Polymorphism</vt:lpstr>
      <vt:lpstr>Dynamic Polymorphism</vt:lpstr>
      <vt:lpstr>Dynamic Polymorphism</vt:lpstr>
      <vt:lpstr>Abstract class</vt:lpstr>
      <vt:lpstr>Abstract Class</vt:lpstr>
      <vt:lpstr>Abstract Method</vt:lpstr>
      <vt:lpstr>Abstract Method/pure virtual method</vt:lpstr>
      <vt:lpstr>Interfaces</vt:lpstr>
      <vt:lpstr>Interfaces in java</vt:lpstr>
      <vt:lpstr>Relationships in java</vt:lpstr>
      <vt:lpstr>Attendance Management System Part-2</vt:lpstr>
      <vt:lpstr>Attendance Management System part-2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56</cp:revision>
  <dcterms:created xsi:type="dcterms:W3CDTF">2023-02-24T13:54:21Z</dcterms:created>
  <dcterms:modified xsi:type="dcterms:W3CDTF">2024-08-21T06:35:50Z</dcterms:modified>
</cp:coreProperties>
</file>