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9" r:id="rId3"/>
    <p:sldId id="293" r:id="rId4"/>
    <p:sldId id="294" r:id="rId5"/>
    <p:sldId id="331" r:id="rId6"/>
    <p:sldId id="364" r:id="rId7"/>
    <p:sldId id="346" r:id="rId8"/>
    <p:sldId id="350" r:id="rId9"/>
    <p:sldId id="351" r:id="rId10"/>
    <p:sldId id="352" r:id="rId11"/>
    <p:sldId id="354" r:id="rId12"/>
    <p:sldId id="353" r:id="rId13"/>
    <p:sldId id="355" r:id="rId14"/>
    <p:sldId id="356" r:id="rId15"/>
    <p:sldId id="347" r:id="rId16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3DA6-5A98-F898-39E5-76F7C25B1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24726-643A-CCD6-A8D7-31A9D21B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F34D3-3C6B-DCA2-49F1-A28A6EFBE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B5322-2F48-372C-F1AB-CFAFFDA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65A10-C6E7-139F-B027-E77D3C33F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38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990-2621-3C7E-DDFE-09A34061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AE522-7ED6-2128-9F4A-DB7D69254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CAF32-9369-7B6B-AECA-B6F79FED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484A-734C-DF9D-D961-66092981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77EC2-2644-DCF3-125F-BA1DC082F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6812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E0A94-5A1C-7685-BD3B-FC9CAA064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13CDD-F257-EFB5-8EA3-0C149FE84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9F9C-5404-B715-091A-F3291C91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38CEC-3F45-38AE-B086-5E174EFE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4A4DA-1540-E53B-2463-8AE3AF63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136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F3A-80A4-88AB-C0B9-9B9A7A63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F52E0-41D8-5ED8-1835-9C6B51A29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00AD4-6924-7365-F830-2423E8F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EE4DD-4147-9DC0-537B-2EC49704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4799-27A2-CED6-E400-55E63C1F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465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869D-C660-4BA2-BB8D-FC029C1DF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84932-F912-92F1-9146-65C28DF0B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22449-A079-6234-B269-5870B595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A91BE-F1D4-B158-D121-AB25FC897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16F2B-F05D-5BC6-0AAF-42AD7B50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04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9CDA4-2400-9F2F-948F-E848AF56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AC99-2563-718A-D362-6EE8C43AB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3A990-BDDB-0CF0-3566-E527130AD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F8FC-0604-1015-88E2-5B3B39ED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EBF7D-4301-DBEA-A8B4-145F10CA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DC1DB-2EE8-6F64-B723-C9B366A1A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381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FE5-4F1D-2CEE-3D58-E8CFFB22F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3AEB-23A7-3F1F-A2B3-23F08B6B5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87A1C-477E-18C2-0559-B4A919014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CA160C-1250-BE87-E280-2A9C0B0C6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F94749-2A6A-4651-6F9D-BB9B72B3D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9A2B0-9A2D-A020-C663-DFC57C16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00BFD-D13D-0692-C5E7-49B50670F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F7DEA0-ADD2-4BCC-9380-E20594C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130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2138E-E4ED-EE2B-9D4A-04B58D7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39292D-AA6F-3406-574A-D2554D10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BF0A5-76B7-64AC-15AE-D42FB763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F5C84-AE13-B930-D927-047B904B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95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059986-4965-D651-F1E6-D67EEEF7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2B3D5-2E16-90F2-B5C9-09A8A3DF9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6D8A4-A250-6716-406F-1D89B495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5054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2DD6-BD31-81C5-74A2-7269FEEDE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7C793-CEA9-4F95-8D31-E621992CB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FF6E1-B2D1-CE52-215A-40188A69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39039-E92E-8B5D-724C-C00C35F3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39727-80D2-7136-7574-39DD981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8A993-77C8-3BFD-0BAB-EF2DF7B3D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193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2F1B-D69B-CCBC-C109-B65CB7EA9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B8244E-99A8-D823-721F-D43CA7A30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41B15-623E-8F51-D0E9-CDFB64AF6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517B3-49D8-B652-D1D9-A3591B06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15CB8-F7DF-B8B5-3208-00ED9ABE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4617-B196-8340-0A49-4FA93ACCB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9410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11FE2-5E17-7FB4-F568-A29C4ED4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37955-4B28-F87A-9DE0-17B6772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010-F54B-0D73-3C0D-9FDA3BAF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2395E-D5DD-4E82-8F80-85435E883561}" type="datetimeFigureOut">
              <a:rPr lang="en-PK" smtClean="0"/>
              <a:t>26/08/2024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FDC8F-F09C-8DBF-2D35-18615D632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5E5DF-4385-B81F-4413-5B6E655063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1FA5D-486F-40E9-A0D7-E66DC756D6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35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8FB3-2591-5181-463F-C578352B0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897" y="1151860"/>
            <a:ext cx="10304206" cy="184206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Summer Bootcamp in JAVA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11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B10C3F3-D683-7A96-AA42-D89DCB16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56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Bilal Arif </a:t>
            </a:r>
            <a:r>
              <a:rPr lang="en-US" b="1" dirty="0"/>
              <a:t>(Senior </a:t>
            </a:r>
            <a:r>
              <a:rPr lang="en-US" sz="2800" b="1" dirty="0"/>
              <a:t>Lecturer)</a:t>
            </a:r>
          </a:p>
          <a:p>
            <a:r>
              <a:rPr lang="en-US" dirty="0"/>
              <a:t>Department of Software Engineering, University of Management and Technology Lahore.</a:t>
            </a:r>
            <a:endParaRPr lang="en-PK" dirty="0"/>
          </a:p>
        </p:txBody>
      </p:sp>
      <p:pic>
        <p:nvPicPr>
          <p:cNvPr id="1026" name="Picture 2" descr="Software development - Free electronics icons">
            <a:extLst>
              <a:ext uri="{FF2B5EF4-FFF2-40B4-BE49-F238E27FC236}">
                <a16:creationId xmlns:a16="http://schemas.microsoft.com/office/drawing/2014/main" id="{E7BB956D-C1BD-6598-A4AD-674DB7239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05591"/>
            <a:ext cx="2286000" cy="146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83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Un-Checked Exceptions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752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Un-Checked Exceptions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9FBC-FFBB-9CF3-8E7C-0837BD68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Unchecked exceptions are not checked at compile-time, but they are checked at runtime.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ArithmeticExceptions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NullPointerException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ArrayIndexOutOfBoundsException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 </a:t>
            </a: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1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 Keywords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527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 Keywords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9FBC-FFBB-9CF3-8E7C-0837BD68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/>
              <a:t>Try  [</a:t>
            </a:r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inter-regular"/>
              </a:rPr>
              <a:t>where we should place an exception code</a:t>
            </a:r>
            <a:r>
              <a:rPr lang="en-US" dirty="0"/>
              <a:t>]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Catch [block is used to handle the exception]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Finally [It is executed whether an exception is handled or not.]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Throw [used to throw an exception]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Throws [It doesn't throw an exception. It is always used with method signature]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153232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Scenarios of Java Exceptions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329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discussion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35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7E312-A2F9-F5A4-040E-C0A8FC87E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C6BE1-6B20-5E07-C98E-86ED147DF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11 Overview</a:t>
            </a:r>
            <a:endParaRPr lang="en-P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57FDA-8068-AB1E-19A8-538CC9D53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24535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 in java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Exception-handling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Exceptions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 Keywords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 Scenarios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 Exceptions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Discussion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5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67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5D166-B649-1C20-12DB-C34DF0D4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 is an abnormal condition.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Java, an exception is an event that disrupts the normal flow of the program. It is an object which is thrown at runtime.</a:t>
            </a: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5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 handling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4D695-258A-B3F8-0701-560C0474D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 Handling is a mechanism to handle runtime errors such 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ClassNotFoundException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IOException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SQLException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core advantage of exception handling is to maintain the normal flow of the application.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P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91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ierarchy of exception handling">
            <a:extLst>
              <a:ext uri="{FF2B5EF4-FFF2-40B4-BE49-F238E27FC236}">
                <a16:creationId xmlns:a16="http://schemas.microsoft.com/office/drawing/2014/main" id="{9885A0F5-96C5-346A-9908-1E5D8D017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09" y="429491"/>
            <a:ext cx="10668000" cy="590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891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Java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9FBC-FFBB-9CF3-8E7C-0837BD68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mainly two types of exceptions: checked and unchecked. </a:t>
            </a:r>
          </a:p>
          <a:p>
            <a:r>
              <a:rPr lang="en-US" dirty="0"/>
              <a:t>Checked Exception</a:t>
            </a:r>
          </a:p>
          <a:p>
            <a:r>
              <a:rPr lang="en-US" dirty="0"/>
              <a:t>Unchecked Exception</a:t>
            </a:r>
          </a:p>
        </p:txBody>
      </p:sp>
    </p:spTree>
    <p:extLst>
      <p:ext uri="{BB962C8B-B14F-4D97-AF65-F5344CB8AC3E}">
        <p14:creationId xmlns:p14="http://schemas.microsoft.com/office/powerpoint/2010/main" val="3619728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143A9-2A80-CF3D-78D4-F91A9D82F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AB93-D5D7-330D-A24F-5835574C7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2054"/>
            <a:ext cx="9144000" cy="1660237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Checked Exception</a:t>
            </a:r>
            <a:endParaRPr lang="en-PK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93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36293-D40F-6F76-158B-1325DA18C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69A48-4F24-C1FD-15AD-C8E1BC010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Checked Exception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D9FBC-FFBB-9CF3-8E7C-0837BD68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Checked exceptions are checked at compile-time.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IOExceptions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SQLExceptions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ClassNotFoundExceptions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InteruptedExceptions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279975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3201</TotalTime>
  <Words>248</Words>
  <Application>Microsoft Office PowerPoint</Application>
  <PresentationFormat>Widescreen</PresentationFormat>
  <Paragraphs>45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inter-regular</vt:lpstr>
      <vt:lpstr>Times New Roman</vt:lpstr>
      <vt:lpstr>Office Theme</vt:lpstr>
      <vt:lpstr>Summer Bootcamp in JAVA Lecture 11</vt:lpstr>
      <vt:lpstr>Lecture 11 Overview</vt:lpstr>
      <vt:lpstr>Exceptions</vt:lpstr>
      <vt:lpstr>Exceptions</vt:lpstr>
      <vt:lpstr>Exception handling</vt:lpstr>
      <vt:lpstr>PowerPoint Presentation</vt:lpstr>
      <vt:lpstr>Types of Java Exceptions</vt:lpstr>
      <vt:lpstr>Checked Exception</vt:lpstr>
      <vt:lpstr>Checked Exception</vt:lpstr>
      <vt:lpstr>Un-Checked Exceptions</vt:lpstr>
      <vt:lpstr>Un-Checked Exceptions</vt:lpstr>
      <vt:lpstr>Exception Keywords</vt:lpstr>
      <vt:lpstr>Exception Keywords</vt:lpstr>
      <vt:lpstr>Scenarios of Java Exceptions</vt:lpstr>
      <vt:lpstr>Project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Software Construction and development</dc:title>
  <dc:creator>Bilal Arif</dc:creator>
  <cp:lastModifiedBy>Bilal Arif</cp:lastModifiedBy>
  <cp:revision>58</cp:revision>
  <dcterms:created xsi:type="dcterms:W3CDTF">2023-02-24T13:54:21Z</dcterms:created>
  <dcterms:modified xsi:type="dcterms:W3CDTF">2024-08-26T08:24:48Z</dcterms:modified>
</cp:coreProperties>
</file>