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3" r:id="rId4"/>
    <p:sldId id="294" r:id="rId5"/>
    <p:sldId id="331" r:id="rId6"/>
    <p:sldId id="364" r:id="rId7"/>
    <p:sldId id="346" r:id="rId8"/>
    <p:sldId id="350" r:id="rId9"/>
    <p:sldId id="351" r:id="rId10"/>
    <p:sldId id="352" r:id="rId11"/>
    <p:sldId id="354" r:id="rId12"/>
    <p:sldId id="353" r:id="rId13"/>
    <p:sldId id="355" r:id="rId14"/>
    <p:sldId id="356" r:id="rId15"/>
    <p:sldId id="347" r:id="rId16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26/08/2024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11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Un-Checked Exceptions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5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Un-Checked Exceptions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Unchecked exceptions are not checked at compile-time, but they are checked at runtime.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NullPointerException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ArrayIndexOutOfBoundsException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 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Keywords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2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Keywords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Try  [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-regular"/>
              </a:rPr>
              <a:t>where we should place an exception code</a:t>
            </a:r>
            <a:r>
              <a:rPr lang="en-US" dirty="0"/>
              <a:t>]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Catch [block is used to handle the exception]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Finally [It is executed whether an exception is handled or not.]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Throw [used to throw an exception]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Throws [It doesn't throw an exception. It is always used with method signature]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5323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 of Java Exceptions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discussion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5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11 Overview</a:t>
            </a:r>
            <a:endParaRPr lang="en-P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in java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Exception-handling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Exceptions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Keywords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Scenarios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 Exceptions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Discussion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is an abnormal condition.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Java, an exception is an event that disrupts the normal flow of the program. It is an object which is thrown at runtime.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handling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695-258A-B3F8-0701-560C0474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Handling is a mechanism to handle runtime errors such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ClassNotFoundException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IOException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SQLException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core advantage of exception handling is to maintain the normal flow of the application.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erarchy of exception handling">
            <a:extLst>
              <a:ext uri="{FF2B5EF4-FFF2-40B4-BE49-F238E27FC236}">
                <a16:creationId xmlns:a16="http://schemas.microsoft.com/office/drawing/2014/main" id="{9885A0F5-96C5-346A-9908-1E5D8D017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9" y="429491"/>
            <a:ext cx="10668000" cy="59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9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Java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mainly two types of exceptions: checked and unchecked. </a:t>
            </a:r>
          </a:p>
          <a:p>
            <a:r>
              <a:rPr lang="en-US" dirty="0"/>
              <a:t>Checked Exception</a:t>
            </a:r>
          </a:p>
          <a:p>
            <a:r>
              <a:rPr lang="en-US" dirty="0"/>
              <a:t>Unchecked Exception</a:t>
            </a:r>
          </a:p>
        </p:txBody>
      </p:sp>
    </p:spTree>
    <p:extLst>
      <p:ext uri="{BB962C8B-B14F-4D97-AF65-F5344CB8AC3E}">
        <p14:creationId xmlns:p14="http://schemas.microsoft.com/office/powerpoint/2010/main" val="361972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Checked Exception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9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Checked Exception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Checked exceptions are checked at compile-time.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IOExceptions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SQLExceptions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ClassNotFoundExceptions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InteruptedExceptions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79975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248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inter-regular</vt:lpstr>
      <vt:lpstr>Times New Roman</vt:lpstr>
      <vt:lpstr>Office Theme</vt:lpstr>
      <vt:lpstr>Summer Bootcamp in JAVA Lecture 11</vt:lpstr>
      <vt:lpstr>Lecture 11 Overview</vt:lpstr>
      <vt:lpstr>Exceptions</vt:lpstr>
      <vt:lpstr>Exceptions</vt:lpstr>
      <vt:lpstr>Exception handling</vt:lpstr>
      <vt:lpstr>PowerPoint Presentation</vt:lpstr>
      <vt:lpstr>Types of Java Exceptions</vt:lpstr>
      <vt:lpstr>Checked Exception</vt:lpstr>
      <vt:lpstr>Checked Exception</vt:lpstr>
      <vt:lpstr>Un-Checked Exceptions</vt:lpstr>
      <vt:lpstr>Un-Checked Exceptions</vt:lpstr>
      <vt:lpstr>Exception Keywords</vt:lpstr>
      <vt:lpstr>Exception Keywords</vt:lpstr>
      <vt:lpstr>Scenarios of Java Exceptions</vt:lpstr>
      <vt:lpstr>Project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58</cp:revision>
  <dcterms:created xsi:type="dcterms:W3CDTF">2023-02-24T13:54:21Z</dcterms:created>
  <dcterms:modified xsi:type="dcterms:W3CDTF">2024-08-26T08:24:48Z</dcterms:modified>
</cp:coreProperties>
</file>