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293" r:id="rId4"/>
    <p:sldId id="294" r:id="rId5"/>
    <p:sldId id="331" r:id="rId6"/>
    <p:sldId id="357" r:id="rId7"/>
    <p:sldId id="346" r:id="rId8"/>
    <p:sldId id="358" r:id="rId9"/>
    <p:sldId id="359" r:id="rId10"/>
    <p:sldId id="350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47" r:id="rId19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28/08/2024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12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FileInputStream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93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FileReader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429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FileWritter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77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IO Streams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28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ObjectOutputStream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89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ObjectInputStream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53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bufferOutputstream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77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bufferInputStream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50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Management Application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5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12 Overview</a:t>
            </a:r>
            <a:endParaRPr lang="en-P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IO-Streams in java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I-stream classes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O-stream classes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iostreams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different data Iostreams  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Bank Application System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IOStreams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IOStreams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I/O (Input and Output) is used to process the input and output.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uses the concept of a stream to make I/O operation fast. The java.io package contains all the classes required for input and output operations.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perform file handling in Java by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/O API.</a:t>
            </a:r>
          </a:p>
        </p:txBody>
      </p:sp>
    </p:spTree>
    <p:extLst>
      <p:ext uri="{BB962C8B-B14F-4D97-AF65-F5344CB8AC3E}">
        <p14:creationId xmlns:p14="http://schemas.microsoft.com/office/powerpoint/2010/main" val="257265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D695-258A-B3F8-0701-560C0474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stream is a sequence of data. In Java, a stream is composed of bytes. It's called a stream because it is like a stream of water that continues to flow.</a:t>
            </a: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91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Output-Stream vs Input-Stream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D695-258A-B3F8-0701-560C0474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Output-Stream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application uses an output stream to write data to a destination; it may be a file, an array, API or any third party server.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Input-Stream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application uses an input stream to read data from a source; it may be a file, collections, API or any third party server.</a:t>
            </a: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901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ava output stream hierarchy">
            <a:extLst>
              <a:ext uri="{FF2B5EF4-FFF2-40B4-BE49-F238E27FC236}">
                <a16:creationId xmlns:a16="http://schemas.microsoft.com/office/drawing/2014/main" id="{FF3F4418-13B0-F769-9444-1F8549799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95" y="365125"/>
            <a:ext cx="10401805" cy="581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72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ava input stream hierarchy">
            <a:extLst>
              <a:ext uri="{FF2B5EF4-FFF2-40B4-BE49-F238E27FC236}">
                <a16:creationId xmlns:a16="http://schemas.microsoft.com/office/drawing/2014/main" id="{A274372D-85D0-52FB-075C-3A71CDFEF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34" y="744793"/>
            <a:ext cx="10098564" cy="53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82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FileOutputStream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4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3372</TotalTime>
  <Words>228</Words>
  <Application>Microsoft Office PowerPoint</Application>
  <PresentationFormat>Widescreen</PresentationFormat>
  <Paragraphs>32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Summer Bootcamp in JAVA Lecture 12</vt:lpstr>
      <vt:lpstr>Lecture 12 Overview</vt:lpstr>
      <vt:lpstr>IOStreams</vt:lpstr>
      <vt:lpstr>IOStreams</vt:lpstr>
      <vt:lpstr>Stream</vt:lpstr>
      <vt:lpstr> Output-Stream vs Input-Stream </vt:lpstr>
      <vt:lpstr>PowerPoint Presentation</vt:lpstr>
      <vt:lpstr>PowerPoint Presentation</vt:lpstr>
      <vt:lpstr>FileOutputStream</vt:lpstr>
      <vt:lpstr>FileInputStream</vt:lpstr>
      <vt:lpstr>FileReader</vt:lpstr>
      <vt:lpstr>FileWritter</vt:lpstr>
      <vt:lpstr>Standard IO Streams</vt:lpstr>
      <vt:lpstr>ObjectOutputStream</vt:lpstr>
      <vt:lpstr>ObjectInputStream</vt:lpstr>
      <vt:lpstr>bufferOutputstream</vt:lpstr>
      <vt:lpstr>bufferInputStream</vt:lpstr>
      <vt:lpstr>Bank Management Application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63</cp:revision>
  <dcterms:created xsi:type="dcterms:W3CDTF">2023-02-24T13:54:21Z</dcterms:created>
  <dcterms:modified xsi:type="dcterms:W3CDTF">2024-08-28T08:22:17Z</dcterms:modified>
</cp:coreProperties>
</file>