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9" r:id="rId3"/>
    <p:sldId id="293" r:id="rId4"/>
    <p:sldId id="294" r:id="rId5"/>
    <p:sldId id="331" r:id="rId6"/>
    <p:sldId id="357" r:id="rId7"/>
    <p:sldId id="346" r:id="rId8"/>
    <p:sldId id="358" r:id="rId9"/>
    <p:sldId id="359" r:id="rId10"/>
    <p:sldId id="350" r:id="rId11"/>
    <p:sldId id="360" r:id="rId12"/>
    <p:sldId id="361" r:id="rId13"/>
    <p:sldId id="362" r:id="rId14"/>
    <p:sldId id="363" r:id="rId15"/>
    <p:sldId id="364" r:id="rId16"/>
    <p:sldId id="365" r:id="rId17"/>
    <p:sldId id="366" r:id="rId18"/>
    <p:sldId id="347" r:id="rId19"/>
  </p:sldIdLst>
  <p:sldSz cx="12192000" cy="6858000"/>
  <p:notesSz cx="6858000" cy="9144000"/>
  <p:defaultTextStyle>
    <a:defPPr>
      <a:defRPr lang="en-P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73DA6-5A98-F898-39E5-76F7C25B14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F24726-643A-CCD6-A8D7-31A9D21B70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F34D3-3C6B-DCA2-49F1-A28A6EFBE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28/08/2024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B5322-2F48-372C-F1AB-CFAFFDA93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65A10-C6E7-139F-B027-E77D3C33F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353380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1B990-2621-3C7E-DDFE-09A340616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0AE522-7ED6-2128-9F4A-DB7D69254C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8CAF32-9369-7B6B-AECA-B6F79FED0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28/08/2024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9484A-734C-DF9D-D961-660929816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77EC2-2644-DCF3-125F-BA1DC082F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36812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9E0A94-5A1C-7685-BD3B-FC9CAA0641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713CDD-F257-EFB5-8EA3-0C149FE84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39F9C-5404-B715-091A-F3291C912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28/08/2024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38CEC-3F45-38AE-B086-5E174EFE7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4A4DA-1540-E53B-2463-8AE3AF63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6136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37F3A-80A4-88AB-C0B9-9B9A7A63E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F52E0-41D8-5ED8-1835-9C6B51A29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00AD4-6924-7365-F830-2423E8F3F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28/08/2024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EE4DD-4147-9DC0-537B-2EC49704C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24799-27A2-CED6-E400-55E63C1F0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44652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E869D-C660-4BA2-BB8D-FC029C1DF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84932-F912-92F1-9146-65C28DF0BB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22449-A079-6234-B269-5870B595E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28/08/2024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A91BE-F1D4-B158-D121-AB25FC897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16F2B-F05D-5BC6-0AAF-42AD7B500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2047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9CDA4-2400-9F2F-948F-E848AF56D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2AC99-2563-718A-D362-6EE8C43AB6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13A990-BDDB-0CF0-3566-E527130ADF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0F8FC-0604-1015-88E2-5B3B39EDD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28/08/2024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DEBF7D-4301-DBEA-A8B4-145F10CA4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DC1DB-2EE8-6F64-B723-C9B366A1A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033815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12FE5-4F1D-2CEE-3D58-E8CFFB22F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D93AEB-23A7-3F1F-A2B3-23F08B6B5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887A1C-477E-18C2-0559-B4A9190142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CA160C-1250-BE87-E280-2A9C0B0C62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F94749-2A6A-4651-6F9D-BB9B72B3DA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E9A2B0-9A2D-A020-C663-DFC57C160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28/08/2024</a:t>
            </a:fld>
            <a:endParaRPr lang="en-P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B00BFD-D13D-0692-C5E7-49B50670F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F7DEA0-ADD2-4BCC-9380-E20594C0B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651302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2138E-E4ED-EE2B-9D4A-04B58D7DC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9292D-AA6F-3406-574A-D2554D104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28/08/2024</a:t>
            </a:fld>
            <a:endParaRPr lang="en-P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4BF0A5-76B7-64AC-15AE-D42FB7632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EF5C84-AE13-B930-D927-047B904B0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129564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059986-4965-D651-F1E6-D67EEEF70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28/08/2024</a:t>
            </a:fld>
            <a:endParaRPr lang="en-P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A2B3D5-2E16-90F2-B5C9-09A8A3DF9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E6D8A4-A250-6716-406F-1D89B495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550541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E2DD6-BD31-81C5-74A2-7269FEEDE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7C793-CEA9-4F95-8D31-E621992CB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5FF6E1-B2D1-CE52-215A-40188A699F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639039-E92E-8B5D-724C-C00C35F35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28/08/2024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A39727-80D2-7136-7574-39DD9817B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B8A993-77C8-3BFD-0BAB-EF2DF7B3D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919357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82F1B-D69B-CCBC-C109-B65CB7EA9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B8244E-99A8-D823-721F-D43CA7A30E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541B15-623E-8F51-D0E9-CDFB64AF65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9517B3-49D8-B652-D1D9-A3591B064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28/08/2024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715CB8-F7DF-B8B5-3208-00ED9ABE5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8C4617-B196-8340-0A49-4FA93ACCB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294108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511FE2-5E17-7FB4-F568-A29C4ED40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A37955-4B28-F87A-9DE0-17B67728F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4D010-F54B-0D73-3C0D-9FDA3BAF67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2395E-D5DD-4E82-8F80-85435E883561}" type="datetimeFigureOut">
              <a:rPr lang="en-PK" smtClean="0"/>
              <a:t>28/08/2024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FDC8F-F09C-8DBF-2D35-18615D632B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5E5DF-4385-B81F-4413-5B6E655063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703595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E8FB3-2591-5181-463F-C578352B0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3897" y="1151860"/>
            <a:ext cx="10304206" cy="1842063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Summer Bootcamp in JAVA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12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1B10C3F3-D683-7A96-AA42-D89DCB16F7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35670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/>
              <a:t>Bilal Arif </a:t>
            </a:r>
            <a:r>
              <a:rPr lang="en-US" b="1" dirty="0"/>
              <a:t>(Senior </a:t>
            </a:r>
            <a:r>
              <a:rPr lang="en-US" sz="2800" b="1" dirty="0"/>
              <a:t>Lecturer)</a:t>
            </a:r>
          </a:p>
          <a:p>
            <a:r>
              <a:rPr lang="en-US" dirty="0"/>
              <a:t>Department of Software Engineering, University of Management and Technology Lahore.</a:t>
            </a:r>
            <a:endParaRPr lang="en-PK" dirty="0"/>
          </a:p>
        </p:txBody>
      </p:sp>
      <p:pic>
        <p:nvPicPr>
          <p:cNvPr id="1026" name="Picture 2" descr="Software development - Free electronics icons">
            <a:extLst>
              <a:ext uri="{FF2B5EF4-FFF2-40B4-BE49-F238E27FC236}">
                <a16:creationId xmlns:a16="http://schemas.microsoft.com/office/drawing/2014/main" id="{E7BB956D-C1BD-6598-A4AD-674DB7239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005591"/>
            <a:ext cx="2286000" cy="1460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3831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FileInputStream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893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FileReader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429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FileWritter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477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IO Streams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228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ObjectOutputStream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789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ObjectInputStream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153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bufferOutputstream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77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bufferInputStream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8506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Bank Management Application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359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C7E312-A2F9-F5A4-040E-C0A8FC87E2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C6BE1-6B20-5E07-C98E-86ED147DF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12 Overview</a:t>
            </a:r>
            <a:endParaRPr lang="en-PK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57FDA-8068-AB1E-19A8-538CC9D53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24535" cy="4351338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IO-Streams in java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I-stream classes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O-stream classes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Advantages of iostreams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of different data Iostreams   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of Bank Application System</a:t>
            </a: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n-P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459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IOStreams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672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36293-D40F-6F76-158B-1325DA18C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69A48-4F24-C1FD-15AD-C8E1BC010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IOStreams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5D166-B649-1C20-12DB-C34DF0D48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Java I/O (Input and Output) is used to process the input and output.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Java uses the concept of a stream to make I/O operation fast. The java.io package contains all the classes required for input and output operations.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can perform file handling in Java by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java.I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/O API.</a:t>
            </a:r>
          </a:p>
        </p:txBody>
      </p:sp>
    </p:spTree>
    <p:extLst>
      <p:ext uri="{BB962C8B-B14F-4D97-AF65-F5344CB8AC3E}">
        <p14:creationId xmlns:p14="http://schemas.microsoft.com/office/powerpoint/2010/main" val="2572651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36293-D40F-6F76-158B-1325DA18C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69A48-4F24-C1FD-15AD-C8E1BC010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Stream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4D695-258A-B3F8-0701-560C0474D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stream is a sequence of data. In Java, a stream is composed of bytes. It's called a stream because it is like a stream of water that continues to flow.</a:t>
            </a:r>
            <a:endParaRPr lang="en-P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910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36293-D40F-6F76-158B-1325DA18C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69A48-4F24-C1FD-15AD-C8E1BC010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Output-Stream vs Input-Stream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4D695-258A-B3F8-0701-560C0474D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Output-Stream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Java application uses an output stream to write data to a destination; it may be a file, an array, API or any third party server.</a:t>
            </a:r>
          </a:p>
          <a:p>
            <a:pPr marL="0" indent="0" algn="just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Input-Stream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Java application uses an input stream to read data from a source; it may be a file, collections, API or any third party server.</a:t>
            </a:r>
            <a:endParaRPr lang="en-P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901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36293-D40F-6F76-158B-1325DA18C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Java output stream hierarchy">
            <a:extLst>
              <a:ext uri="{FF2B5EF4-FFF2-40B4-BE49-F238E27FC236}">
                <a16:creationId xmlns:a16="http://schemas.microsoft.com/office/drawing/2014/main" id="{FF3F4418-13B0-F769-9444-1F85497994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995" y="365125"/>
            <a:ext cx="10401805" cy="5811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9728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36293-D40F-6F76-158B-1325DA18C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Java input stream hierarchy">
            <a:extLst>
              <a:ext uri="{FF2B5EF4-FFF2-40B4-BE49-F238E27FC236}">
                <a16:creationId xmlns:a16="http://schemas.microsoft.com/office/drawing/2014/main" id="{A274372D-85D0-52FB-075C-3A71CDFEFE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334" y="744793"/>
            <a:ext cx="10098564" cy="5368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8824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FileOutputStream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648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3372</TotalTime>
  <Words>228</Words>
  <Application>Microsoft Office PowerPoint</Application>
  <PresentationFormat>Widescreen</PresentationFormat>
  <Paragraphs>32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Theme</vt:lpstr>
      <vt:lpstr>Summer Bootcamp in JAVA Lecture 12</vt:lpstr>
      <vt:lpstr>Lecture 12 Overview</vt:lpstr>
      <vt:lpstr>IOStreams</vt:lpstr>
      <vt:lpstr>IOStreams</vt:lpstr>
      <vt:lpstr>Stream</vt:lpstr>
      <vt:lpstr> Output-Stream vs Input-Stream </vt:lpstr>
      <vt:lpstr>PowerPoint Presentation</vt:lpstr>
      <vt:lpstr>PowerPoint Presentation</vt:lpstr>
      <vt:lpstr>FileOutputStream</vt:lpstr>
      <vt:lpstr>FileInputStream</vt:lpstr>
      <vt:lpstr>FileReader</vt:lpstr>
      <vt:lpstr>FileWritter</vt:lpstr>
      <vt:lpstr>Standard IO Streams</vt:lpstr>
      <vt:lpstr>ObjectOutputStream</vt:lpstr>
      <vt:lpstr>ObjectInputStream</vt:lpstr>
      <vt:lpstr>bufferOutputstream</vt:lpstr>
      <vt:lpstr>bufferInputStream</vt:lpstr>
      <vt:lpstr>Bank Management Application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Software Construction and development</dc:title>
  <dc:creator>Bilal Arif</dc:creator>
  <cp:lastModifiedBy>Bilal Arif</cp:lastModifiedBy>
  <cp:revision>63</cp:revision>
  <dcterms:created xsi:type="dcterms:W3CDTF">2023-02-24T13:54:21Z</dcterms:created>
  <dcterms:modified xsi:type="dcterms:W3CDTF">2024-08-28T08:22:17Z</dcterms:modified>
</cp:coreProperties>
</file>