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329" r:id="rId4"/>
    <p:sldId id="330" r:id="rId5"/>
    <p:sldId id="331" r:id="rId6"/>
    <p:sldId id="336" r:id="rId7"/>
    <p:sldId id="333" r:id="rId8"/>
    <p:sldId id="337" r:id="rId9"/>
    <p:sldId id="338" r:id="rId10"/>
    <p:sldId id="339" r:id="rId11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05/08/2024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5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BDD15D-E5C8-7FB4-8BC2-9BF68C6A1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45" y="0"/>
            <a:ext cx="119010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8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5 Overview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in C++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Functions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by value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by reference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are control through stack in memory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Functions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8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Recursion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function call itself is called a recursive function.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function divide into parts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call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condition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functions are backbone of dynamic programming, backtracking and permutations.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iterative code can be convert into recursive code and vice versa.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2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in java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5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in C++ and other languages.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and initialization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are non primitive and reference type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Build-in methods for arrays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of arrays in java</a:t>
            </a:r>
          </a:p>
          <a:p>
            <a:pPr marL="0" indent="0" algn="just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17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 GUI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3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swing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part of JFC(Java foundation classes). It is used to create windows applications.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JFC are a set of GUI components which simplify the development of desktop applications.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swing is a improve version of AWT (Abstract window toolkit)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swing package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javax.swing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provide classes like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Jbutton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Jtextfield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JTextArea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JCheckBox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pPr algn="just"/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211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Summer Bootcamp in JAVA Lecture 5</vt:lpstr>
      <vt:lpstr>Lecture 5 Overview</vt:lpstr>
      <vt:lpstr>Functions in java</vt:lpstr>
      <vt:lpstr>Recursive Functions</vt:lpstr>
      <vt:lpstr>Recursion in Java</vt:lpstr>
      <vt:lpstr>Arrays in java </vt:lpstr>
      <vt:lpstr>Arrays in java</vt:lpstr>
      <vt:lpstr>Intro GUI in Java</vt:lpstr>
      <vt:lpstr>GUI in Java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50</cp:revision>
  <dcterms:created xsi:type="dcterms:W3CDTF">2023-02-24T13:54:21Z</dcterms:created>
  <dcterms:modified xsi:type="dcterms:W3CDTF">2024-08-05T09:20:11Z</dcterms:modified>
</cp:coreProperties>
</file>