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293" r:id="rId4"/>
    <p:sldId id="294" r:id="rId5"/>
    <p:sldId id="331" r:id="rId6"/>
    <p:sldId id="349" r:id="rId7"/>
    <p:sldId id="346" r:id="rId8"/>
    <p:sldId id="350" r:id="rId9"/>
    <p:sldId id="347" r:id="rId10"/>
    <p:sldId id="348" r:id="rId11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19/08/2024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9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Attendance Management System part-1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Requirements of the project </a:t>
            </a:r>
          </a:p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Ready the design of the project (UML class diagram)</a:t>
            </a:r>
          </a:p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(front-end)</a:t>
            </a:r>
          </a:p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(back-end)</a:t>
            </a:r>
          </a:p>
          <a:p>
            <a:pPr marL="0" indent="0" algn="just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0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9 Overview</a:t>
            </a:r>
            <a:endParaRPr lang="en-P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Inheritance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Inheritance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on Project Requirements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diagram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 9 tasks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5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Inheritance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7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Inheritance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Inheritance is a mechanism in which one object acquires all the properties and behaviors of a parent object.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keyword use for inheritance.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we are using inheritance?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Method Overriding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Code Reusability.</a:t>
            </a: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 Class/Child Class: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Subclass is a class which inherits the other class. It is also called a derived class, extended class, or child class.</a:t>
            </a:r>
          </a:p>
          <a:p>
            <a:pPr marL="0" indent="0" algn="just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 Class/Parent Class: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Superclass is the class from where a subclass inherits the features. It is also called a base class or a parent class.</a:t>
            </a:r>
            <a:endParaRPr lang="en-P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5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Inheritance class diagram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nheritance in Java">
            <a:extLst>
              <a:ext uri="{FF2B5EF4-FFF2-40B4-BE49-F238E27FC236}">
                <a16:creationId xmlns:a16="http://schemas.microsoft.com/office/drawing/2014/main" id="{D2C7E030-ACBC-2D05-ABA3-3229EF5E13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826" y="1578077"/>
            <a:ext cx="4129548" cy="4147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91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Inheritance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15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inheritance-1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Types of inheritance in Java">
            <a:extLst>
              <a:ext uri="{FF2B5EF4-FFF2-40B4-BE49-F238E27FC236}">
                <a16:creationId xmlns:a16="http://schemas.microsoft.com/office/drawing/2014/main" id="{34397D2B-8FA8-FB49-6179-6EA03E328E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084" y="2105819"/>
            <a:ext cx="9261987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728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inheritance-2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Multiple inheritance in Java">
            <a:extLst>
              <a:ext uri="{FF2B5EF4-FFF2-40B4-BE49-F238E27FC236}">
                <a16:creationId xmlns:a16="http://schemas.microsoft.com/office/drawing/2014/main" id="{8CB2BE1E-3346-C7F0-1D86-50B348D50A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861" y="1825625"/>
            <a:ext cx="7546592" cy="423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83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Attendance Management System Part-1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359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2977</TotalTime>
  <Words>185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Summer Bootcamp in JAVA Lecture 9</vt:lpstr>
      <vt:lpstr>Lecture 9 Overview</vt:lpstr>
      <vt:lpstr>Inheritance</vt:lpstr>
      <vt:lpstr>Inheritance</vt:lpstr>
      <vt:lpstr>Inheritance class diagram</vt:lpstr>
      <vt:lpstr>Types Inheritance</vt:lpstr>
      <vt:lpstr>Types of inheritance-1</vt:lpstr>
      <vt:lpstr>Types of inheritance-2</vt:lpstr>
      <vt:lpstr>Attendance Management System Part-1</vt:lpstr>
      <vt:lpstr>Attendance Management System part-1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54</cp:revision>
  <dcterms:created xsi:type="dcterms:W3CDTF">2023-02-24T13:54:21Z</dcterms:created>
  <dcterms:modified xsi:type="dcterms:W3CDTF">2024-08-19T05:52:28Z</dcterms:modified>
</cp:coreProperties>
</file>