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9" r:id="rId3"/>
    <p:sldId id="293" r:id="rId4"/>
    <p:sldId id="294" r:id="rId5"/>
    <p:sldId id="331" r:id="rId6"/>
    <p:sldId id="349" r:id="rId7"/>
    <p:sldId id="346" r:id="rId8"/>
    <p:sldId id="350" r:id="rId9"/>
    <p:sldId id="347" r:id="rId10"/>
    <p:sldId id="348" r:id="rId11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73DA6-5A98-F898-39E5-76F7C25B14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F24726-643A-CCD6-A8D7-31A9D21B7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3F34D3-3C6B-DCA2-49F1-A28A6EFBE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19/08/2024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B5322-2F48-372C-F1AB-CFAFFDA93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65A10-C6E7-139F-B027-E77D3C33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53380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1B990-2621-3C7E-DDFE-09A340616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AE522-7ED6-2128-9F4A-DB7D69254C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8CAF32-9369-7B6B-AECA-B6F79FED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19/08/2024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9484A-734C-DF9D-D961-660929816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77EC2-2644-DCF3-125F-BA1DC082F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36812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9E0A94-5A1C-7685-BD3B-FC9CAA0641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713CDD-F257-EFB5-8EA3-0C149FE84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39F9C-5404-B715-091A-F3291C91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19/08/2024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38CEC-3F45-38AE-B086-5E174EFE7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34A4DA-1540-E53B-2463-8AE3AF63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6136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37F3A-80A4-88AB-C0B9-9B9A7A63E7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F52E0-41D8-5ED8-1835-9C6B51A29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00AD4-6924-7365-F830-2423E8F3F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19/08/2024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EE4DD-4147-9DC0-537B-2EC49704C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24799-27A2-CED6-E400-55E63C1F0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446524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E869D-C660-4BA2-BB8D-FC029C1DF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584932-F912-92F1-9146-65C28DF0BB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022449-A079-6234-B269-5870B595E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19/08/2024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A91BE-F1D4-B158-D121-AB25FC897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16F2B-F05D-5BC6-0AAF-42AD7B500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2047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9CDA4-2400-9F2F-948F-E848AF56D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12AC99-2563-718A-D362-6EE8C43AB6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13A990-BDDB-0CF0-3566-E527130ADF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F8FC-0604-1015-88E2-5B3B39EDD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19/08/2024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DEBF7D-4301-DBEA-A8B4-145F10CA4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EDC1DB-2EE8-6F64-B723-C9B366A1A7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4033815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12FE5-4F1D-2CEE-3D58-E8CFFB22F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D93AEB-23A7-3F1F-A2B3-23F08B6B5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887A1C-477E-18C2-0559-B4A919014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CA160C-1250-BE87-E280-2A9C0B0C62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AF94749-2A6A-4651-6F9D-BB9B72B3D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E9A2B0-9A2D-A020-C663-DFC57C160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19/08/2024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00BFD-D13D-0692-C5E7-49B50670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F7DEA0-ADD2-4BCC-9380-E20594C0B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51302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2138E-E4ED-EE2B-9D4A-04B58D7D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39292D-AA6F-3406-574A-D2554D104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19/08/2024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4BF0A5-76B7-64AC-15AE-D42FB7632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EF5C84-AE13-B930-D927-047B904B0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129564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59986-4965-D651-F1E6-D67EEEF70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19/08/2024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A2B3D5-2E16-90F2-B5C9-09A8A3DF9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E6D8A4-A250-6716-406F-1D89B4957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5054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E2DD6-BD31-81C5-74A2-7269FEEDE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7C793-CEA9-4F95-8D31-E621992CB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5FF6E1-B2D1-CE52-215A-40188A699F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639039-E92E-8B5D-724C-C00C35F35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19/08/2024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A39727-80D2-7136-7574-39DD9817B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B8A993-77C8-3BFD-0BAB-EF2DF7B3D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919357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82F1B-D69B-CCBC-C109-B65CB7EA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B8244E-99A8-D823-721F-D43CA7A30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41B15-623E-8F51-D0E9-CDFB64AF65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517B3-49D8-B652-D1D9-A3591B06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2395E-D5DD-4E82-8F80-85435E883561}" type="datetimeFigureOut">
              <a:rPr lang="en-PK" smtClean="0"/>
              <a:t>19/08/2024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715CB8-F7DF-B8B5-3208-00ED9ABE5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4617-B196-8340-0A49-4FA93ACCB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294108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511FE2-5E17-7FB4-F568-A29C4ED40F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A37955-4B28-F87A-9DE0-17B67728F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4D010-F54B-0D73-3C0D-9FDA3BAF6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2395E-D5DD-4E82-8F80-85435E883561}" type="datetimeFigureOut">
              <a:rPr lang="en-PK" smtClean="0"/>
              <a:t>19/08/2024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FDC8F-F09C-8DBF-2D35-18615D632B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C5E5DF-4385-B81F-4413-5B6E655063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FA5D-486F-40E9-A0D7-E66DC756D61E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70359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E8FB3-2591-5181-463F-C578352B04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3897" y="1151860"/>
            <a:ext cx="10304206" cy="1842063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Summer Bootcamp in JAVA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9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1B10C3F3-D683-7A96-AA42-D89DCB16F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35670"/>
            <a:ext cx="9144000" cy="1655762"/>
          </a:xfrm>
        </p:spPr>
        <p:txBody>
          <a:bodyPr>
            <a:normAutofit/>
          </a:bodyPr>
          <a:lstStyle/>
          <a:p>
            <a:r>
              <a:rPr lang="en-US" dirty="0"/>
              <a:t>Bilal Arif </a:t>
            </a:r>
            <a:r>
              <a:rPr lang="en-US" b="1" dirty="0"/>
              <a:t>(Senior </a:t>
            </a:r>
            <a:r>
              <a:rPr lang="en-US" sz="2800" b="1" dirty="0"/>
              <a:t>Lecturer)</a:t>
            </a:r>
          </a:p>
          <a:p>
            <a:r>
              <a:rPr lang="en-US" dirty="0"/>
              <a:t>Department of Software Engineering, University of Management and Technology Lahore.</a:t>
            </a:r>
            <a:endParaRPr lang="en-PK" dirty="0"/>
          </a:p>
        </p:txBody>
      </p:sp>
      <p:pic>
        <p:nvPicPr>
          <p:cNvPr id="1026" name="Picture 2" descr="Software development - Free electronics icons">
            <a:extLst>
              <a:ext uri="{FF2B5EF4-FFF2-40B4-BE49-F238E27FC236}">
                <a16:creationId xmlns:a16="http://schemas.microsoft.com/office/drawing/2014/main" id="{E7BB956D-C1BD-6598-A4AD-674DB7239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005591"/>
            <a:ext cx="2286000" cy="1460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383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Attendance Management System part-1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D166-B649-1C20-12DB-C34DF0D48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Requirements of the project </a:t>
            </a: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Ready the design of the project (UML class diagram)</a:t>
            </a: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(front-end)</a:t>
            </a:r>
          </a:p>
          <a:p>
            <a:pPr algn="just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 (back-end)</a:t>
            </a:r>
          </a:p>
          <a:p>
            <a:pPr marL="0" indent="0" algn="just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005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AC7E312-A2F9-F5A4-040E-C0A8FC87E2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C6BE1-6B20-5E07-C98E-86ED147DF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9 Overview</a:t>
            </a:r>
            <a:endParaRPr lang="en-PK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57FDA-8068-AB1E-19A8-538CC9D530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4535" cy="4351338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Inheritance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Inheritance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on Project Requirements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Class diagram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 9 tasks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+mj-lt"/>
              <a:buAutoNum type="arabicPeriod"/>
            </a:pPr>
            <a:endParaRPr lang="en-P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5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Inheritance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3672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Inheritance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15D166-B649-1C20-12DB-C34DF0D483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Inheritance is a mechanism in which one object acquires all the properties and behaviors of a parent object.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keyword use for inheritance.</a:t>
            </a:r>
          </a:p>
          <a:p>
            <a:pPr marL="0" indent="0" algn="just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we are using inheritance?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Method Overriding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Code Reusability.</a:t>
            </a:r>
          </a:p>
          <a:p>
            <a:pPr marL="0" indent="0" algn="just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Sub Class/Child Class: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Subclass is a class which inherits the other class. It is also called a derived class, extended class, or child class.</a:t>
            </a:r>
          </a:p>
          <a:p>
            <a:pPr marL="0" indent="0" algn="just">
              <a:buNone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Super Class/Parent Class: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Superclass is the class from where a subclass inherits the features. It is also called a base class or a parent class.</a:t>
            </a:r>
            <a:endParaRPr lang="en-P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651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Inheritance class diagram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Inheritance in Java">
            <a:extLst>
              <a:ext uri="{FF2B5EF4-FFF2-40B4-BE49-F238E27FC236}">
                <a16:creationId xmlns:a16="http://schemas.microsoft.com/office/drawing/2014/main" id="{D2C7E030-ACBC-2D05-ABA3-3229EF5E13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8826" y="1578077"/>
            <a:ext cx="4129548" cy="4147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6910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Inheritance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15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inheritance-1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Types of inheritance in Java">
            <a:extLst>
              <a:ext uri="{FF2B5EF4-FFF2-40B4-BE49-F238E27FC236}">
                <a16:creationId xmlns:a16="http://schemas.microsoft.com/office/drawing/2014/main" id="{34397D2B-8FA8-FB49-6179-6EA03E328E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084" y="2105819"/>
            <a:ext cx="9261987" cy="379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9728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936293-D40F-6F76-158B-1325DA18C6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69A48-4F24-C1FD-15AD-C8E1BC010F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inheritance-2</a:t>
            </a:r>
            <a:endParaRPr lang="en-P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Multiple inheritance in Java">
            <a:extLst>
              <a:ext uri="{FF2B5EF4-FFF2-40B4-BE49-F238E27FC236}">
                <a16:creationId xmlns:a16="http://schemas.microsoft.com/office/drawing/2014/main" id="{8CB2BE1E-3346-C7F0-1D86-50B348D50A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5861" y="1825625"/>
            <a:ext cx="7546592" cy="423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5831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B143A9-2A80-CF3D-78D4-F91A9D82F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AAB93-D5D7-330D-A24F-5835574C73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22054"/>
            <a:ext cx="9144000" cy="166023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Attendance Management System Part-1</a:t>
            </a:r>
            <a:endParaRPr lang="en-PK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59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2977</TotalTime>
  <Words>185</Words>
  <Application>Microsoft Office PowerPoint</Application>
  <PresentationFormat>Widescreen</PresentationFormat>
  <Paragraphs>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Summer Bootcamp in JAVA Lecture 9</vt:lpstr>
      <vt:lpstr>Lecture 9 Overview</vt:lpstr>
      <vt:lpstr>Inheritance</vt:lpstr>
      <vt:lpstr>Inheritance</vt:lpstr>
      <vt:lpstr>Inheritance class diagram</vt:lpstr>
      <vt:lpstr>Types Inheritance</vt:lpstr>
      <vt:lpstr>Types of inheritance-1</vt:lpstr>
      <vt:lpstr>Types of inheritance-2</vt:lpstr>
      <vt:lpstr>Attendance Management System Part-1</vt:lpstr>
      <vt:lpstr>Attendance Management System part-1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Software Construction and development</dc:title>
  <dc:creator>Bilal Arif</dc:creator>
  <cp:lastModifiedBy>Bilal Arif</cp:lastModifiedBy>
  <cp:revision>54</cp:revision>
  <dcterms:created xsi:type="dcterms:W3CDTF">2023-02-24T13:54:21Z</dcterms:created>
  <dcterms:modified xsi:type="dcterms:W3CDTF">2024-08-19T05:52:28Z</dcterms:modified>
</cp:coreProperties>
</file>