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  <p:sldId id="330" r:id="rId5"/>
    <p:sldId id="331" r:id="rId6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DA6-5A98-F898-39E5-76F7C25B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24726-643A-CCD6-A8D7-31A9D21B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4D3-3C6B-DCA2-49F1-A28A6EFB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16/09/2024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322-2F48-372C-F1AB-CFAFFDA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5A10-C6E7-139F-B027-E77D3C33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3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990-2621-3C7E-DDFE-09A3406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E522-7ED6-2128-9F4A-DB7D6925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AF32-9369-7B6B-AECA-B6F79FED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16/09/2024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484A-734C-DF9D-D961-66092981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7EC2-2644-DCF3-125F-BA1DC082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81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0A94-5A1C-7685-BD3B-FC9CAA064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3CDD-F257-EFB5-8EA3-0C149FE84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9F9C-5404-B715-091A-F3291C9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16/09/2024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8CEC-3F45-38AE-B086-5E174EFE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4DA-1540-E53B-2463-8AE3AF63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13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F3A-80A4-88AB-C0B9-9B9A7A63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2E0-41D8-5ED8-1835-9C6B51A2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0AD4-6924-7365-F830-2423E8F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16/09/2024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E4DD-4147-9DC0-537B-2EC4970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4799-27A2-CED6-E400-55E63C1F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465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869D-C660-4BA2-BB8D-FC029C1D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84932-F912-92F1-9146-65C28DF0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2449-A079-6234-B269-5870B595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16/09/2024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1BE-F1D4-B158-D121-AB25FC89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16F2B-F05D-5BC6-0AAF-42AD7B50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04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CDA4-2400-9F2F-948F-E848AF56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C99-2563-718A-D362-6EE8C43A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3A990-BDDB-0CF0-3566-E527130AD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F8FC-0604-1015-88E2-5B3B39ED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16/09/2024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BF7D-4301-DBEA-A8B4-145F10CA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C1DB-2EE8-6F64-B723-C9B366A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38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FE5-4F1D-2CEE-3D58-E8CFFB2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3AEB-23A7-3F1F-A2B3-23F08B6B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87A1C-477E-18C2-0559-B4A91901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160C-1250-BE87-E280-2A9C0B0C6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94749-2A6A-4651-6F9D-BB9B72B3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A2B0-9A2D-A020-C663-DFC57C16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16/09/2024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BFD-D13D-0692-C5E7-49B50670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7DEA0-ADD2-4BCC-9380-E20594C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13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138E-E4ED-EE2B-9D4A-04B58D7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9292D-AA6F-3406-574A-D2554D10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16/09/2024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F0A5-76B7-64AC-15AE-D42FB763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5C84-AE13-B930-D927-047B904B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95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59986-4965-D651-F1E6-D67EEEF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16/09/2024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B3D5-2E16-90F2-B5C9-09A8A3DF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6D8A4-A250-6716-406F-1D89B49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0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2DD6-BD31-81C5-74A2-7269FEED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C793-CEA9-4F95-8D31-E621992C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FF6E1-B2D1-CE52-215A-40188A69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39039-E92E-8B5D-724C-C00C35F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16/09/2024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9727-80D2-7136-7574-39DD981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8A993-77C8-3BFD-0BAB-EF2DF7B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93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F1B-D69B-CCBC-C109-B65CB7EA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244E-99A8-D823-721F-D43CA7A3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41B15-623E-8F51-D0E9-CDFB64AF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17B3-49D8-B652-D1D9-A3591B06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16/09/2024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15CB8-F7DF-B8B5-3208-00ED9AB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617-B196-8340-0A49-4FA93AC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41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11FE2-5E17-7FB4-F568-A29C4ED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37955-4B28-F87A-9DE0-17B6772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010-F54B-0D73-3C0D-9FDA3BAF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95E-D5DD-4E82-8F80-85435E883561}" type="datetimeFigureOut">
              <a:rPr lang="en-PK" smtClean="0"/>
              <a:t>16/09/2024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DC8F-F09C-8DBF-2D35-18615D63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E5DF-4385-B81F-4413-5B6E65506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3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1151860"/>
            <a:ext cx="10304206" cy="18420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Bootcamp in JAVA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14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10C3F3-D683-7A96-AA42-D89DCB16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Bilal Arif </a:t>
            </a:r>
            <a:r>
              <a:rPr lang="en-US" b="1" dirty="0"/>
              <a:t>(Senior </a:t>
            </a:r>
            <a:r>
              <a:rPr lang="en-US" sz="2800" b="1" dirty="0"/>
              <a:t>Lecturer)</a:t>
            </a:r>
          </a:p>
          <a:p>
            <a:r>
              <a:rPr lang="en-US" dirty="0"/>
              <a:t>Department of Software Engineering, University of Management and Technology Lahore.</a:t>
            </a:r>
            <a:endParaRPr lang="en-PK" dirty="0"/>
          </a:p>
        </p:txBody>
      </p:sp>
      <p:pic>
        <p:nvPicPr>
          <p:cNvPr id="1026" name="Picture 2" descr="Software development - Free electronics icons">
            <a:extLst>
              <a:ext uri="{FF2B5EF4-FFF2-40B4-BE49-F238E27FC236}">
                <a16:creationId xmlns:a16="http://schemas.microsoft.com/office/drawing/2014/main" id="{E7BB956D-C1BD-6598-A4AD-674DB72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5591"/>
            <a:ext cx="2286000" cy="14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3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Roadmap of database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7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Beginners Level RoadMap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018"/>
            <a:ext cx="10515600" cy="474994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database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databases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DBMS? And What is RDBMS?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table?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Rows and Columns?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DDL (create, drop, alter, truncate table commands)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 queries (insert row, update row, delete row)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DQL selective queries (Where clause, group by, order by)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 functions (count, Max and min, avg, sum)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Operators( Like, between, In, exist, not, and, or)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5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Level RoadMap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6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constrains (not null, unique, foreign key, primary key, default, check)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keys (primary key, foreign key, composite key, candidate key, super key, alternate key/secondary key, unique key)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Database design (Entity Relationship Diagram)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Normalization (1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,3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BCNF  4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5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Joins( natural joins, inner join, outer join, left join, right join)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Terms (DDL, DML, DCL, DTL, TCL)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 queries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Import and export Methods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3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 Level RoadMap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6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Views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Indexes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PL/SQL Store Procedures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Triggers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users and privileges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SQL commands (Grant, revoke)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connectivity (JDBC)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2-tier architecture and 3-tier Architecture application implementation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42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5425</TotalTime>
  <Words>265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Summer Bootcamp in JAVA Lecture 14</vt:lpstr>
      <vt:lpstr>Complete  Roadmap of database</vt:lpstr>
      <vt:lpstr>Beginners Level RoadMap</vt:lpstr>
      <vt:lpstr>Intermediate Level RoadMap</vt:lpstr>
      <vt:lpstr>Advance Level RoadMap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Software Construction and development</dc:title>
  <dc:creator>Bilal Arif</dc:creator>
  <cp:lastModifiedBy>Bilal Arif</cp:lastModifiedBy>
  <cp:revision>73</cp:revision>
  <dcterms:created xsi:type="dcterms:W3CDTF">2023-02-24T13:54:21Z</dcterms:created>
  <dcterms:modified xsi:type="dcterms:W3CDTF">2024-09-16T14:28:26Z</dcterms:modified>
</cp:coreProperties>
</file>