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330" r:id="rId5"/>
    <p:sldId id="331" r:id="rId6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16/09/2024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14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Roadmap of database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7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Beginners Level RoadMap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018"/>
            <a:ext cx="10515600" cy="474994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database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databases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DBMS? And What is RDBMS?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table?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Rows and Columns?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DDL (create, drop, alter, truncate table commands)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 queries (insert row, update row, delete row)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DQL selective queries (Where clause, group by, order by)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Aggregate functions (count, Max and min, avg, sum)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Operators( Like, between, In, exist, not, and, or)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5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Level RoadMap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6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constrains (not null, unique, foreign key, primary key, default, check)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keys (primary key, foreign key, composite key, candidate key, super key, alternate key/secondary key, unique key)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Database design (Entity Relationship Diagram)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Normalization (1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,3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BCNF  4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5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Joins( natural joins, inner join, outer join, left join, right join)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Terms (DDL, DML, DCL, DTL, TCL)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 queries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Import and export Methods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83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 Level RoadMap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6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Views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Indexes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PL/SQL Store Procedures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Triggers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users and privileges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 commands (Grant, revoke)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connectivity (JDBC)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2-tier architecture and 3-tier Architecture application implementation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423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5425</TotalTime>
  <Words>265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Summer Bootcamp in JAVA Lecture 14</vt:lpstr>
      <vt:lpstr>Complete  Roadmap of database</vt:lpstr>
      <vt:lpstr>Beginners Level RoadMap</vt:lpstr>
      <vt:lpstr>Intermediate Level RoadMap</vt:lpstr>
      <vt:lpstr>Advance Level RoadMap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73</cp:revision>
  <dcterms:created xsi:type="dcterms:W3CDTF">2023-02-24T13:54:21Z</dcterms:created>
  <dcterms:modified xsi:type="dcterms:W3CDTF">2024-09-16T14:28:26Z</dcterms:modified>
</cp:coreProperties>
</file>