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3" r:id="rId4"/>
    <p:sldId id="307" r:id="rId5"/>
    <p:sldId id="310" r:id="rId6"/>
    <p:sldId id="311" r:id="rId7"/>
    <p:sldId id="304" r:id="rId8"/>
    <p:sldId id="308" r:id="rId9"/>
    <p:sldId id="313" r:id="rId10"/>
    <p:sldId id="315" r:id="rId11"/>
    <p:sldId id="312" r:id="rId12"/>
    <p:sldId id="316" r:id="rId13"/>
    <p:sldId id="317" r:id="rId14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25/09/2024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17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Complexity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4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Complexity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memory space required to solve an instance of the computational problem 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my own Linked List Data Structure using Java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7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Project: Word Dictionary using Data Structure / Collections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0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353F7-5890-4055-FE3B-71AF6E06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Overview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0D9D-DAF0-E865-A2BC-A02155630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Roadmap of data structure and algorithm (DSA)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&amp; space complexity complete discussion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my own data structure using java?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Discussion: Word dictionary using collections in java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0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 Road-Map of Data Structure and Algorithm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Road-Map of DSA-1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reference Object and how to use reference objects?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object memory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data structure static and dynamic array, Linked List (SLL,SCLL,DLL,DCLL), Stack, Queue, Priority Queue, Circular Queue along with time and space complexity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 along with time and space complexity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Sorting Algorithms (insertion sort, bubble sort, selection sort, merge sort, quick sort, heap sort, counting sort, bucket sort etc.) along with time and space complexity </a:t>
            </a:r>
          </a:p>
        </p:txBody>
      </p:sp>
    </p:spTree>
    <p:extLst>
      <p:ext uri="{BB962C8B-B14F-4D97-AF65-F5344CB8AC3E}">
        <p14:creationId xmlns:p14="http://schemas.microsoft.com/office/powerpoint/2010/main" val="415921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Road-Map of DSA-2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Algorithms (linear search, binary search) along with time and space complexity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Trees (Binary tree, Binary search tree, AVL tree, B+ tree,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redblack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tree, Heap, min Heap, max Heap) along with time and space complexity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Graphs (directed graphs, undirected graphs, adjacency matric, adjacency list, breath first searching, depth first searching,  minimum spinning trees, Topological sort, shortest path algorithms)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Programming(memorization and tabulation approaches)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Tracking using recursion.</a:t>
            </a:r>
          </a:p>
          <a:p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7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Road-Map of DSA-3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Generics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Collections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Lambda Expression 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4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9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computer time it takes to run an algorithm.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is basically the relation between input size and CPU(Operations).</a:t>
            </a:r>
          </a:p>
          <a:p>
            <a:pPr marL="0" indent="0" algn="just">
              <a:buNone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5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7580-CD07-2E2E-B8BD-D956281E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AC3F27-E821-3069-6F87-1793E6C9C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pic>
        <p:nvPicPr>
          <p:cNvPr id="1026" name="Picture 2" descr="Exploring Java Code Samples: Understanding Time Complexity and Outputs | by  Sumeet Panchal | Medium">
            <a:extLst>
              <a:ext uri="{FF2B5EF4-FFF2-40B4-BE49-F238E27FC236}">
                <a16:creationId xmlns:a16="http://schemas.microsoft.com/office/drawing/2014/main" id="{FD5AAA08-813A-E2B8-CECA-7513E4D31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09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6239</TotalTime>
  <Words>332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Summer Bootcamp in JAVA Lecture 17</vt:lpstr>
      <vt:lpstr>Lecture Overview</vt:lpstr>
      <vt:lpstr>Compete Road-Map of Data Structure and Algorithm</vt:lpstr>
      <vt:lpstr>Road-Map of DSA-1</vt:lpstr>
      <vt:lpstr>Road-Map of DSA-2</vt:lpstr>
      <vt:lpstr>Road-Map of DSA-3</vt:lpstr>
      <vt:lpstr>Time Complexity</vt:lpstr>
      <vt:lpstr>Time Complexity</vt:lpstr>
      <vt:lpstr>PowerPoint Presentation</vt:lpstr>
      <vt:lpstr>Space Complexity</vt:lpstr>
      <vt:lpstr>Space Complexity</vt:lpstr>
      <vt:lpstr>Implement my own Linked List Data Structure using Java</vt:lpstr>
      <vt:lpstr>Project: Word Dictionary using Data Structure / Collections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78</cp:revision>
  <dcterms:created xsi:type="dcterms:W3CDTF">2023-02-24T13:54:21Z</dcterms:created>
  <dcterms:modified xsi:type="dcterms:W3CDTF">2024-09-25T10:25:52Z</dcterms:modified>
</cp:coreProperties>
</file>