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93" r:id="rId4"/>
    <p:sldId id="307" r:id="rId5"/>
    <p:sldId id="310" r:id="rId6"/>
    <p:sldId id="311" r:id="rId7"/>
    <p:sldId id="304" r:id="rId8"/>
    <p:sldId id="308" r:id="rId9"/>
    <p:sldId id="313" r:id="rId10"/>
    <p:sldId id="315" r:id="rId11"/>
    <p:sldId id="312" r:id="rId12"/>
    <p:sldId id="316" r:id="rId13"/>
    <p:sldId id="317" r:id="rId14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3DA6-5A98-F898-39E5-76F7C25B1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24726-643A-CCD6-A8D7-31A9D21B7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4D3-3C6B-DCA2-49F1-A28A6EFB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25/09/2024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5322-2F48-372C-F1AB-CFAFFDA9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65A10-C6E7-139F-B027-E77D3C33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5338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990-2621-3C7E-DDFE-09A3406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E522-7ED6-2128-9F4A-DB7D69254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CAF32-9369-7B6B-AECA-B6F79FED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25/09/2024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484A-734C-DF9D-D961-66092981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77EC2-2644-DCF3-125F-BA1DC082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6812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E0A94-5A1C-7685-BD3B-FC9CAA064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13CDD-F257-EFB5-8EA3-0C149FE84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9F9C-5404-B715-091A-F3291C91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25/09/2024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38CEC-3F45-38AE-B086-5E174EFE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A4DA-1540-E53B-2463-8AE3AF63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36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7F3A-80A4-88AB-C0B9-9B9A7A63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52E0-41D8-5ED8-1835-9C6B51A29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00AD4-6924-7365-F830-2423E8F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25/09/2024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EE4DD-4147-9DC0-537B-2EC49704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4799-27A2-CED6-E400-55E63C1F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465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869D-C660-4BA2-BB8D-FC029C1D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84932-F912-92F1-9146-65C28DF0B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22449-A079-6234-B269-5870B595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25/09/2024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91BE-F1D4-B158-D121-AB25FC89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16F2B-F05D-5BC6-0AAF-42AD7B50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04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CDA4-2400-9F2F-948F-E848AF56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2AC99-2563-718A-D362-6EE8C43AB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3A990-BDDB-0CF0-3566-E527130AD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F8FC-0604-1015-88E2-5B3B39ED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25/09/2024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EBF7D-4301-DBEA-A8B4-145F10CA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C1DB-2EE8-6F64-B723-C9B366A1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3381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2FE5-4F1D-2CEE-3D58-E8CFFB22F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3AEB-23A7-3F1F-A2B3-23F08B6B5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87A1C-477E-18C2-0559-B4A919014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A160C-1250-BE87-E280-2A9C0B0C6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94749-2A6A-4651-6F9D-BB9B72B3D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A2B0-9A2D-A020-C663-DFC57C16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25/09/2024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00BFD-D13D-0692-C5E7-49B50670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F7DEA0-ADD2-4BCC-9380-E20594C0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5130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2138E-E4ED-EE2B-9D4A-04B58D7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9292D-AA6F-3406-574A-D2554D10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25/09/2024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BF0A5-76B7-64AC-15AE-D42FB763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F5C84-AE13-B930-D927-047B904B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95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59986-4965-D651-F1E6-D67EEEF7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25/09/2024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2B3D5-2E16-90F2-B5C9-09A8A3DF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6D8A4-A250-6716-406F-1D89B49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505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2DD6-BD31-81C5-74A2-7269FEED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7C793-CEA9-4F95-8D31-E621992C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FF6E1-B2D1-CE52-215A-40188A69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39039-E92E-8B5D-724C-C00C35F3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25/09/2024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9727-80D2-7136-7574-39DD981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8A993-77C8-3BFD-0BAB-EF2DF7B3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935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2F1B-D69B-CCBC-C109-B65CB7EA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8244E-99A8-D823-721F-D43CA7A3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41B15-623E-8F51-D0E9-CDFB64AF6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17B3-49D8-B652-D1D9-A3591B06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25/09/2024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15CB8-F7DF-B8B5-3208-00ED9ABE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4617-B196-8340-0A49-4FA93ACC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9410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11FE2-5E17-7FB4-F568-A29C4ED4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37955-4B28-F87A-9DE0-17B6772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D010-F54B-0D73-3C0D-9FDA3BAF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395E-D5DD-4E82-8F80-85435E883561}" type="datetimeFigureOut">
              <a:rPr lang="en-PK" smtClean="0"/>
              <a:t>25/09/2024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FDC8F-F09C-8DBF-2D35-18615D632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E5DF-4385-B81F-4413-5B6E65506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359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1151860"/>
            <a:ext cx="10304206" cy="18420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Bootcamp in JAVA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17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10C3F3-D683-7A96-AA42-D89DCB16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56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Bilal Arif </a:t>
            </a:r>
            <a:r>
              <a:rPr lang="en-US" b="1" dirty="0"/>
              <a:t>(Senior </a:t>
            </a:r>
            <a:r>
              <a:rPr lang="en-US" sz="2800" b="1" dirty="0"/>
              <a:t>Lecturer)</a:t>
            </a:r>
          </a:p>
          <a:p>
            <a:r>
              <a:rPr lang="en-US" dirty="0"/>
              <a:t>Department of Software Engineering, University of Management and Technology Lahore.</a:t>
            </a:r>
            <a:endParaRPr lang="en-PK" dirty="0"/>
          </a:p>
        </p:txBody>
      </p:sp>
      <p:pic>
        <p:nvPicPr>
          <p:cNvPr id="1026" name="Picture 2" descr="Software development - Free electronics icons">
            <a:extLst>
              <a:ext uri="{FF2B5EF4-FFF2-40B4-BE49-F238E27FC236}">
                <a16:creationId xmlns:a16="http://schemas.microsoft.com/office/drawing/2014/main" id="{E7BB956D-C1BD-6598-A4AD-674DB7239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05591"/>
            <a:ext cx="2286000" cy="146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83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 Complexity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64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 Complexity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amount of memory space required to solve an instance of the computational problem </a:t>
            </a: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06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my own Linked List Data Structure using Java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874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Project: Word Dictionary using Data Structure / Collections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00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353F7-5890-4055-FE3B-71AF6E068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Overview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40D9D-DAF0-E865-A2BC-A02155630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Roadmap of data structure and algorithm (DSA)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&amp; space complexity complete discussion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create my own data structure using java?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Discussion: Word dictionary using collections in java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P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609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 Road-Map of Data Structure and Algorithm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7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Road-Map of DSA-1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083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reference Object and how to use reference objects?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object memory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data structure static and dynamic array, Linked List (SLL,SCLL,DLL,DCLL), Stack, Queue, Priority Queue, Circular Queue along with time and space complexity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Recursion along with time and space complexity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Sorting Algorithms (insertion sort, bubble sort, selection sort, merge sort, quick sort, heap sort, counting sort, bucket sort etc.) along with time and space complexity </a:t>
            </a:r>
          </a:p>
        </p:txBody>
      </p:sp>
    </p:spTree>
    <p:extLst>
      <p:ext uri="{BB962C8B-B14F-4D97-AF65-F5344CB8AC3E}">
        <p14:creationId xmlns:p14="http://schemas.microsoft.com/office/powerpoint/2010/main" val="4159212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Road-Map of DSA-2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083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Searching Algorithms (linear search, binary search) along with time and space complexity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Trees (Binary tree, Binary search tree, AVL tree, B+ tree,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redblack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tree, Heap, min Heap, max Heap) along with time and space complexity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Graphs (directed graphs, undirected graphs, adjacency matric, adjacency list, breath first searching, depth first searching,  minimum spinning trees, Topological sort, shortest path algorithms)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Programming(memorization and tabulation approaches)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 Tracking using recursion.</a:t>
            </a:r>
          </a:p>
          <a:p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47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Road-Map of DSA-3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083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1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Generics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Collections 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Lambda Expression </a:t>
            </a: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242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894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C0E7-5C64-5A59-A2BC-A48237B6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4F26-40DC-ECAC-E789-32FF5A5E9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amount of computer time it takes to run an algorithm.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 is basically the relation between input size and CPU(Operations).</a:t>
            </a:r>
          </a:p>
          <a:p>
            <a:pPr marL="0" indent="0" algn="just">
              <a:buNone/>
            </a:pP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956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67580-CD07-2E2E-B8BD-D956281E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3AC3F27-E821-3069-6F87-1793E6C9C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  <p:pic>
        <p:nvPicPr>
          <p:cNvPr id="1026" name="Picture 2" descr="Exploring Java Code Samples: Understanding Time Complexity and Outputs | by  Sumeet Panchal | Medium">
            <a:extLst>
              <a:ext uri="{FF2B5EF4-FFF2-40B4-BE49-F238E27FC236}">
                <a16:creationId xmlns:a16="http://schemas.microsoft.com/office/drawing/2014/main" id="{FD5AAA08-813A-E2B8-CECA-7513E4D31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095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6239</TotalTime>
  <Words>332</Words>
  <Application>Microsoft Office PowerPoint</Application>
  <PresentationFormat>Widescreen</PresentationFormat>
  <Paragraphs>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Summer Bootcamp in JAVA Lecture 17</vt:lpstr>
      <vt:lpstr>Lecture Overview</vt:lpstr>
      <vt:lpstr>Compete Road-Map of Data Structure and Algorithm</vt:lpstr>
      <vt:lpstr>Road-Map of DSA-1</vt:lpstr>
      <vt:lpstr>Road-Map of DSA-2</vt:lpstr>
      <vt:lpstr>Road-Map of DSA-3</vt:lpstr>
      <vt:lpstr>Time Complexity</vt:lpstr>
      <vt:lpstr>Time Complexity</vt:lpstr>
      <vt:lpstr>PowerPoint Presentation</vt:lpstr>
      <vt:lpstr>Space Complexity</vt:lpstr>
      <vt:lpstr>Space Complexity</vt:lpstr>
      <vt:lpstr>Implement my own Linked List Data Structure using Java</vt:lpstr>
      <vt:lpstr>Project: Word Dictionary using Data Structure / Collections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Software Construction and development</dc:title>
  <dc:creator>Bilal Arif</dc:creator>
  <cp:lastModifiedBy>Bilal Arif</cp:lastModifiedBy>
  <cp:revision>78</cp:revision>
  <dcterms:created xsi:type="dcterms:W3CDTF">2023-02-24T13:54:21Z</dcterms:created>
  <dcterms:modified xsi:type="dcterms:W3CDTF">2024-09-25T10:25:52Z</dcterms:modified>
</cp:coreProperties>
</file>