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93" r:id="rId4"/>
    <p:sldId id="307" r:id="rId5"/>
    <p:sldId id="310" r:id="rId6"/>
    <p:sldId id="311" r:id="rId7"/>
    <p:sldId id="308" r:id="rId8"/>
    <p:sldId id="309" r:id="rId9"/>
    <p:sldId id="316" r:id="rId10"/>
    <p:sldId id="317" r:id="rId11"/>
    <p:sldId id="314" r:id="rId12"/>
    <p:sldId id="315" r:id="rId13"/>
    <p:sldId id="312" r:id="rId14"/>
    <p:sldId id="313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7" r:id="rId23"/>
    <p:sldId id="325" r:id="rId24"/>
    <p:sldId id="326" r:id="rId25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30/09/2024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18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Multi-Processing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allows an operating system to run multiple processes simultaneously.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single-core CPU, this is done through time sharing, rapid switching between tasks.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multi-core CPU executes processes parallelly. OS Scheduler balances the (resources) load to ensuring efficient and responsive system performance. 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we a listening music 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working on browser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office and also download some files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4210907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Thread?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4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smallest unit of execution within a process.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process can have multiple threads.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share the same resources but can run independently.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What is a Thread in OS and what are the differences between a Process and a  Thread?">
            <a:extLst>
              <a:ext uri="{FF2B5EF4-FFF2-40B4-BE49-F238E27FC236}">
                <a16:creationId xmlns:a16="http://schemas.microsoft.com/office/drawing/2014/main" id="{B6E52545-687C-CB08-0BE8-6F4C08277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004" y="3429000"/>
            <a:ext cx="5679444" cy="2964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239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Multi-Threading?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090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Multi-Threading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process of executing multiple threads simultaneously.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the ability to execute multiple threads within a single process concurrently.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thread is a lightweight sub-process, the smallest unit of processing.</a:t>
            </a:r>
          </a:p>
          <a:p>
            <a:r>
              <a:rPr lang="en-US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web browser can use multithreading by have separate threads for loading the page, and managing user inputs.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that multi-threading enhances the efficiency of multitasking by breaking down individual tasks into smaller threads (sub-tasks) making better use of the CPU’s capabilities.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Multi-threading in single-core vs multiple-core CPU.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12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Single-core vs Multiple-core CPU.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single core CPU both threads and processes are manages by OS scheduler through time slicing and context switching of simultaneously execution.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Multiple core CPU both threads and processes are run parallel on different core with the OS scheduler distributing tasks across the core to optimize the performance.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736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Multi-Threading in Java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86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Multi-Threading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 multi-thread capabilities are a part of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java.lang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package, ,making it easy to implement concurrent execution.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java JVM distributes thread across multiple cores allowing parallel execution of threads.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 supports multi-threading through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java.lang.Thread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Java.lang.Runnable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interface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that:  when java program starts one thread begins running immediately, that is main thread. This thread is responsible for executing the main method of a program.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019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Thread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764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FC4DFC99-B3EB-01B1-9FBE-0F3B9BB9A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29" y="527971"/>
            <a:ext cx="6962468" cy="580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22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353F7-5890-4055-FE3B-71AF6E06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Overview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40D9D-DAF0-E865-A2BC-A02155630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CPU?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Cores in CPU?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process? and what is Multi-processing?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thread? and What is Multi-threading?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multi-threading in java?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thread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Synchronization?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Producer-Consumer Problem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609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Thread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thread is create but not started yet.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Runnable: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After method is called the thread become runnable and waiting to CPU time.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Running: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thread is executing.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Block/Waiting: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it is waiting for I/O operation or resources or action for another thread.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Terminated: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is dead or finish.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03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Thread Class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298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a better way to implement Thread?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737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Synchronization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9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Producer-Consumer Problem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84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CPU?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CPU, often referred to as the brain of the computer.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responsible to executing instructions from program.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performs basic arithmetic, logic, control and input/output operation.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 Intel core i-7, AMD Ryzen-7 etc.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What is a CPU? | PDQ">
            <a:extLst>
              <a:ext uri="{FF2B5EF4-FFF2-40B4-BE49-F238E27FC236}">
                <a16:creationId xmlns:a16="http://schemas.microsoft.com/office/drawing/2014/main" id="{2FE59F44-57CA-F095-2E81-77211D68B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190" y="4006645"/>
            <a:ext cx="27241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21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Core?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07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core is an individual processing unit within a CPU.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CPU’s can have multiple cores, allowing them to multiple tasks simultaneously.</a:t>
            </a:r>
          </a:p>
        </p:txBody>
      </p:sp>
      <p:pic>
        <p:nvPicPr>
          <p:cNvPr id="3074" name="Picture 2" descr="Understanding Processes, Threads and CPU Cores">
            <a:extLst>
              <a:ext uri="{FF2B5EF4-FFF2-40B4-BE49-F238E27FC236}">
                <a16:creationId xmlns:a16="http://schemas.microsoft.com/office/drawing/2014/main" id="{499EDF40-387A-213F-E0AD-B2DAF187F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374" y="3208441"/>
            <a:ext cx="5602544" cy="328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612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Process?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3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process is an instance of a program that is being executed.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program runs the operating system creates a process to manage its execution.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8C65C1-5DD4-4CEE-7E46-DD4492E35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6748" y="3076427"/>
            <a:ext cx="4371206" cy="341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95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Multi-Processing?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52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6597</TotalTime>
  <Words>635</Words>
  <Application>Microsoft Office PowerPoint</Application>
  <PresentationFormat>Widescreen</PresentationFormat>
  <Paragraphs>76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Theme</vt:lpstr>
      <vt:lpstr>Summer Bootcamp in JAVA Lecture 18</vt:lpstr>
      <vt:lpstr>Lecture Overview</vt:lpstr>
      <vt:lpstr>What is CPU?</vt:lpstr>
      <vt:lpstr>CPU</vt:lpstr>
      <vt:lpstr>What is Core?</vt:lpstr>
      <vt:lpstr>Core</vt:lpstr>
      <vt:lpstr>What is a Process?</vt:lpstr>
      <vt:lpstr>Process</vt:lpstr>
      <vt:lpstr>What is Multi-Processing?</vt:lpstr>
      <vt:lpstr>Multi-Processing</vt:lpstr>
      <vt:lpstr>What is a Thread?</vt:lpstr>
      <vt:lpstr>Thread</vt:lpstr>
      <vt:lpstr>What is Multi-Threading?</vt:lpstr>
      <vt:lpstr>Multi-Threading</vt:lpstr>
      <vt:lpstr>Single-core vs Multiple-core CPU.</vt:lpstr>
      <vt:lpstr>Multi-Threading in Java</vt:lpstr>
      <vt:lpstr>Multi-Threading in java</vt:lpstr>
      <vt:lpstr>Life cycle of Thread</vt:lpstr>
      <vt:lpstr>PowerPoint Presentation</vt:lpstr>
      <vt:lpstr>Life cycle of Thread</vt:lpstr>
      <vt:lpstr>Thread Class</vt:lpstr>
      <vt:lpstr>Which is a better way to implement Thread?</vt:lpstr>
      <vt:lpstr>Synchronization</vt:lpstr>
      <vt:lpstr>Producer-Consumer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82</cp:revision>
  <dcterms:created xsi:type="dcterms:W3CDTF">2023-02-24T13:54:21Z</dcterms:created>
  <dcterms:modified xsi:type="dcterms:W3CDTF">2024-09-30T13:39:41Z</dcterms:modified>
</cp:coreProperties>
</file>